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8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CED5-F9B2-4B4B-B2D4-FAB10E380410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C4CB-EDDC-4475-940C-D9B36B214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54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CED5-F9B2-4B4B-B2D4-FAB10E380410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C4CB-EDDC-4475-940C-D9B36B214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26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CED5-F9B2-4B4B-B2D4-FAB10E380410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C4CB-EDDC-4475-940C-D9B36B214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10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CED5-F9B2-4B4B-B2D4-FAB10E380410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C4CB-EDDC-4475-940C-D9B36B214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16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CED5-F9B2-4B4B-B2D4-FAB10E380410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C4CB-EDDC-4475-940C-D9B36B214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888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CED5-F9B2-4B4B-B2D4-FAB10E380410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C4CB-EDDC-4475-940C-D9B36B214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37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CED5-F9B2-4B4B-B2D4-FAB10E380410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C4CB-EDDC-4475-940C-D9B36B214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33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CED5-F9B2-4B4B-B2D4-FAB10E380410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C4CB-EDDC-4475-940C-D9B36B214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48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CED5-F9B2-4B4B-B2D4-FAB10E380410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C4CB-EDDC-4475-940C-D9B36B214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003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CED5-F9B2-4B4B-B2D4-FAB10E380410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C4CB-EDDC-4475-940C-D9B36B214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67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CED5-F9B2-4B4B-B2D4-FAB10E380410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C4CB-EDDC-4475-940C-D9B36B214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55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ACED5-F9B2-4B4B-B2D4-FAB10E380410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1C4CB-EDDC-4475-940C-D9B36B214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4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00down\legoBnb\webpage\photos\raw\IMG_79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36096" y="1916832"/>
            <a:ext cx="204254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Lego Ball-and-Beam (BNB)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08304" y="4365103"/>
            <a:ext cx="92570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NXT Motor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04" y="5733256"/>
            <a:ext cx="208582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Arduino UNO with EVShield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5976" y="2473251"/>
            <a:ext cx="1835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Spectra Symbol SoftPot Linear Sensor 300 mm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Arrow Connector 8"/>
          <p:cNvCxnSpPr>
            <a:stCxn id="6" idx="2"/>
          </p:cNvCxnSpPr>
          <p:nvPr/>
        </p:nvCxnSpPr>
        <p:spPr>
          <a:xfrm>
            <a:off x="5273476" y="2934916"/>
            <a:ext cx="90612" cy="4457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657168" y="2576980"/>
            <a:ext cx="164295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1-1/4” Alloy Steel Ball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300192" y="2853980"/>
            <a:ext cx="356976" cy="358996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15616" y="980728"/>
            <a:ext cx="226536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Lego Ball-and-Beam (BNB) Kit</a:t>
            </a:r>
          </a:p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 Tackle Box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558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00down\legoBnb\webpage\photos\raw\excelDataStre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4464496" cy="259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00down\legoBnb\webpage\photos\raw\excelDataStream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846" y="836941"/>
            <a:ext cx="4417454" cy="259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3489855"/>
            <a:ext cx="7096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Real-time Plots of BNB Step Response using Excel Data Streaming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695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00down\legoBnb\webpage\photos\raw\IMG_79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24" y="2924944"/>
            <a:ext cx="4248472" cy="318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00down\legoBnb\webpage\photos\raw\IMG_79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772" y="2924944"/>
            <a:ext cx="4248472" cy="318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2891020" y="4002233"/>
            <a:ext cx="1440160" cy="13681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3" idx="6"/>
          </p:cNvCxnSpPr>
          <p:nvPr/>
        </p:nvCxnSpPr>
        <p:spPr>
          <a:xfrm flipV="1">
            <a:off x="4331180" y="4578297"/>
            <a:ext cx="1800200" cy="108012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86764" y="3354161"/>
            <a:ext cx="244827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Spectra Symbol Sensor attached to beam with double-sided tape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810900" y="3881617"/>
            <a:ext cx="0" cy="750686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268" y="332656"/>
            <a:ext cx="6926574" cy="239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5695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68367" y="3284984"/>
            <a:ext cx="1296144" cy="25202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716" y="1628800"/>
            <a:ext cx="6759951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24" y="764704"/>
            <a:ext cx="2708340" cy="18722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52365" y="1135777"/>
            <a:ext cx="1317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9V power supply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Arrow Connector 3"/>
          <p:cNvCxnSpPr>
            <a:stCxn id="2" idx="2"/>
          </p:cNvCxnSpPr>
          <p:nvPr/>
        </p:nvCxnSpPr>
        <p:spPr>
          <a:xfrm>
            <a:off x="4111360" y="1412776"/>
            <a:ext cx="0" cy="432048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68367" y="3442513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Spectral Symbol Sensor Pins: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533044" y="4091329"/>
            <a:ext cx="864096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46988" y="3952829"/>
            <a:ext cx="461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+5V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532463" y="4365104"/>
            <a:ext cx="864096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06357" y="4229828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GND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532463" y="5229200"/>
            <a:ext cx="663273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95704" y="5090700"/>
            <a:ext cx="612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VOUT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16594" y="2118047"/>
            <a:ext cx="127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Mindsensors EVShield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864096" y="1916832"/>
            <a:ext cx="0" cy="864096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55576" y="2810346"/>
            <a:ext cx="20109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M1 connects to NXT Motor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695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5695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70</Words>
  <Application>Microsoft Office PowerPoint</Application>
  <PresentationFormat>On-screen Show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Nevada Las Vegas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Oh</dc:creator>
  <cp:lastModifiedBy>Paul Oh</cp:lastModifiedBy>
  <cp:revision>5</cp:revision>
  <dcterms:created xsi:type="dcterms:W3CDTF">2024-11-25T18:33:30Z</dcterms:created>
  <dcterms:modified xsi:type="dcterms:W3CDTF">2024-11-25T21:14:02Z</dcterms:modified>
</cp:coreProperties>
</file>