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4" r:id="rId3"/>
    <p:sldId id="265" r:id="rId4"/>
    <p:sldId id="266" r:id="rId5"/>
    <p:sldId id="267" r:id="rId6"/>
    <p:sldId id="263" r:id="rId7"/>
    <p:sldId id="256" r:id="rId8"/>
    <p:sldId id="257" r:id="rId9"/>
    <p:sldId id="258" r:id="rId10"/>
    <p:sldId id="261" r:id="rId11"/>
    <p:sldId id="26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ADFF-57F3-43CE-A246-B595E9697A8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A4AB2-CBEC-4F1C-A27A-73CA4346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CB4E1-8663-441B-A41D-5832CC75A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8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BCE4-AF1E-4741-95E7-59E6BF4CB43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136C-D747-4FA1-89AC-8D579953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manual.robotis.com/docs/en/dxl/x/xl320/#control-table-of-eeprom-are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emanual.robotis.com/docs/en/dxl/x/xl320/#control-table-of-eeprom-are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hyperlink" Target="http://support.robotis.com/en/product/auxdevice/interface/u2d2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0" y="3047999"/>
            <a:ext cx="6553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-1"/>
            <a:ext cx="6066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Dynamixel XL-320: Changing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ID Number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609600"/>
            <a:ext cx="8705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Preamble: </a:t>
            </a:r>
            <a:r>
              <a:rPr lang="en-US" sz="1600" dirty="0" smtClean="0"/>
              <a:t> Multiple XL-320 motors can be physically connected with 3P-XL cables.  This is calle</a:t>
            </a:r>
            <a:r>
              <a:rPr lang="en-US" sz="1600" dirty="0" smtClean="0"/>
              <a:t>d daisy chaining.  Each XL-320 can be assigned a unique ID number.  Daisy chaining allows a microcontroller to command a specific XL-320 by it’s ID number.  The factory </a:t>
            </a:r>
            <a:r>
              <a:rPr lang="en-US" sz="1600" dirty="0" smtClean="0"/>
              <a:t>default ID number is 0x01 (or 1 decimal).  The Robotis Dynamixel Wizard allows one to change the ID number.</a:t>
            </a:r>
          </a:p>
          <a:p>
            <a:endParaRPr lang="en-US" sz="1600" dirty="0"/>
          </a:p>
          <a:p>
            <a:r>
              <a:rPr lang="en-US" sz="1600" dirty="0" smtClean="0"/>
              <a:t>Further complications is that the XL-320 uses a 3P-XL cable.   The XL-320 datasheet </a:t>
            </a:r>
            <a:r>
              <a:rPr lang="en-US" sz="1600" dirty="0">
                <a:hlinkClick r:id="rId3"/>
              </a:rPr>
              <a:t>http://emanual.robotis.com/docs/en/dxl/x/xl320/#</a:t>
            </a:r>
            <a:r>
              <a:rPr lang="en-US" sz="1600" dirty="0" smtClean="0">
                <a:hlinkClick r:id="rId3"/>
              </a:rPr>
              <a:t>control-table-of-eeprom-area</a:t>
            </a:r>
            <a:r>
              <a:rPr lang="en-US" sz="1600" dirty="0" smtClean="0"/>
              <a:t> provides details.  Namely, this cable employs a Molex 51065-0300 female connector.  This connector does not fit the Dynamixel programmer (U2D2).  Hence, one has to employ jumper wires.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94374" y="594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Dynamixel XL-320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276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U2D2 Programmer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Four AA Battery pack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66334" y="6243971"/>
            <a:ext cx="2895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Overall Wiring Diagram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525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7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7066"/>
            <a:ext cx="572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Volt Motor (Dynamixel XL-32) Voltage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29669"/>
            <a:ext cx="5083299" cy="285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1" y="904875"/>
            <a:ext cx="3036726" cy="17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904875"/>
            <a:ext cx="493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Datasheet of XL-320 shows pins connections.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hlinkClick r:id="rId5"/>
              </a:rPr>
              <a:t>http://emanual.robotis.com/docs/en/dxl/x/xl320/#control-table-of-eeprom-area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NB: left figure is from Top i.e. looking into the servo horn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2968161"/>
            <a:ext cx="2155419" cy="18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56" y="4420877"/>
            <a:ext cx="2437123" cy="24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110059" y="5130760"/>
            <a:ext cx="27529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00487" y="51307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890011" y="4812573"/>
            <a:ext cx="1355974" cy="297759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2724" y="4006465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BLK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447534" y="4891658"/>
            <a:ext cx="1770384" cy="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94792" y="3848122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RED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4792" y="3652670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Not connected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575452"/>
            <a:ext cx="5083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Insert male black and red jumper wires into the XL-320’s Molex connector.  Attach other ends into breadboard.  Insert Battery pack’s +6V and GND lines into breadboard as well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0137" y="5322332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Four AA Battery pack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1259148" y="2968161"/>
            <a:ext cx="2467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Work with XL-320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side connector.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4562" y="1092378"/>
            <a:ext cx="626935" cy="539393"/>
            <a:chOff x="1654562" y="1092378"/>
            <a:chExt cx="626935" cy="539393"/>
          </a:xfrm>
        </p:grpSpPr>
        <p:sp>
          <p:nvSpPr>
            <p:cNvPr id="21" name="Oval 20"/>
            <p:cNvSpPr/>
            <p:nvPr/>
          </p:nvSpPr>
          <p:spPr>
            <a:xfrm>
              <a:off x="1684047" y="1092378"/>
              <a:ext cx="539393" cy="5393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54562" y="1120953"/>
              <a:ext cx="626935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Servo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Horn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8397" y="3155261"/>
            <a:ext cx="626935" cy="539393"/>
            <a:chOff x="1654562" y="1092378"/>
            <a:chExt cx="626935" cy="539393"/>
          </a:xfrm>
        </p:grpSpPr>
        <p:sp>
          <p:nvSpPr>
            <p:cNvPr id="35" name="Oval 34"/>
            <p:cNvSpPr/>
            <p:nvPr/>
          </p:nvSpPr>
          <p:spPr>
            <a:xfrm>
              <a:off x="1684047" y="1092378"/>
              <a:ext cx="539393" cy="5393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4562" y="1120953"/>
              <a:ext cx="626935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Servo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Horn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49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06" y="3271759"/>
            <a:ext cx="1314609" cy="13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7066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2: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U2D2 Programmer wiring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67040"/>
            <a:ext cx="1849684" cy="247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U2D2 Manual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http://support.robotis.com/en/product/auxdevice/interface/u2d2.htm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shows the pinout diagram below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8207" y="3060514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BLK Jumper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6787" y="4188788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GRN Jumper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45042" y="3589331"/>
            <a:ext cx="103173" cy="2889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31874" y="4173859"/>
            <a:ext cx="114601" cy="279219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27520" y="4780597"/>
            <a:ext cx="4771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GRN male jumper wire into U2D2 cable connector’s Pin 3 (Data).  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 end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GRN male jumper into Pin 3 (Data) of XL-320’s connector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91" y="1649542"/>
            <a:ext cx="5341220" cy="300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97" y="1694848"/>
            <a:ext cx="1504166" cy="150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1828800" y="3733800"/>
            <a:ext cx="1003074" cy="71927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30659" y="3352800"/>
            <a:ext cx="1120514" cy="2365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17932" y="3878266"/>
            <a:ext cx="107786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52871" y="3893698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77130" y="1905000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27519" y="4132285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GRN Jumper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827519" y="4049645"/>
            <a:ext cx="859281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7477130" y="2667000"/>
            <a:ext cx="1209670" cy="13973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2871" y="1710556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U2D2 Programmer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54562" y="1120953"/>
            <a:ext cx="62693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Servo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Horn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14" y="3598932"/>
            <a:ext cx="1170792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2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905" y="2362200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3: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Execute Dynamixel Wizard program from PC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831384"/>
            <a:ext cx="4010024" cy="30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31384"/>
            <a:ext cx="4010024" cy="30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999" y="6031784"/>
            <a:ext cx="401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Opening screen; this particular setup uses serial COM port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049821"/>
            <a:ext cx="401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Open Port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icon and then “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Start Searching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button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715000" y="3212384"/>
            <a:ext cx="381000" cy="28374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924800" y="4349024"/>
            <a:ext cx="228600" cy="170079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145"/>
            <a:ext cx="33528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1" y="671511"/>
            <a:ext cx="51816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photo shows the sticker on this Dynamixel XL-320 is labeled “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ID 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”.  But the factory default for XL-320 motors is 0x01.  Subsequent steps show how to change the ID via the Dynamixel Wizard program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8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718442"/>
            <a:ext cx="4010025" cy="30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4: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Continued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8" y="3968607"/>
            <a:ext cx="401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Successful search discovers Dynamixel XL-320.  Click on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[ID:003] XL-320</a:t>
            </a:r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96797" y="1469725"/>
            <a:ext cx="679602" cy="249888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0561" y="3973801"/>
            <a:ext cx="4010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XL-320 description results. 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Scroll and click on 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pull-down menu to select 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(57600 bps)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Apply button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30921"/>
            <a:ext cx="3657600" cy="30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4: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Continued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9516"/>
            <a:ext cx="4127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762000"/>
            <a:ext cx="4010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While in this menu, check that the 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baud rate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set for  1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(57600 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bps).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Click </a:t>
            </a:r>
            <a:r>
              <a:rPr lang="en-US" sz="16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Apply button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the 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Close Port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icon on top ribbon bar and exit program.</a:t>
            </a:r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94" y="5334000"/>
            <a:ext cx="8686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Congratulations!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ID for this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Dynamixel XL-320 is now set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0x03 (or 3 decimal)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7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3781425" cy="286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699649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5699"/>
            <a:ext cx="3705225" cy="280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41" y="3621317"/>
            <a:ext cx="3527808" cy="292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8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09600"/>
            <a:ext cx="4038600" cy="305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364592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46" y="685801"/>
            <a:ext cx="4127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</a:t>
            </a:r>
            <a:r>
              <a:rPr lang="en-US" sz="1400" dirty="0" smtClean="0">
                <a:solidFill>
                  <a:srgbClr val="FF0000"/>
                </a:solidFill>
              </a:rPr>
              <a:t>06/12/19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499</Words>
  <Application>Microsoft Office PowerPoint</Application>
  <PresentationFormat>On-screen Show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7</cp:revision>
  <dcterms:created xsi:type="dcterms:W3CDTF">2019-06-13T00:52:14Z</dcterms:created>
  <dcterms:modified xsi:type="dcterms:W3CDTF">2019-06-13T01:49:25Z</dcterms:modified>
</cp:coreProperties>
</file>