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86C68-57B1-4E37-8D68-6D928554AAF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CB4E1-8663-441B-A41D-5832CC75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CB4E1-8663-441B-A41D-5832CC75A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2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0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1E9C-56E2-44B9-B82D-440DA85961E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manual.robotis.com/docs/en/dxl/x/xl320/#control-table-of-eeprom-are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emanual.robotis.com/docs/en/dxl/x/xl320/#control-table-of-eeprom-area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support.robotis.com/en/product/auxdevice/interface/u2d2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-1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Dynamixel XL-320: Changing Baud Rate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609600"/>
            <a:ext cx="8705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Preamble: By default, the Dynamixel XL-320 is configured for 1 MBPS (baud) rate.  The LEGO NXT Brick however, uses a 57600 Baud rate.  Thus, to connect an NXT to this Dynamixel, one needs to change the XL-320 baud rate to 57600.  </a:t>
            </a:r>
          </a:p>
          <a:p>
            <a:endParaRPr lang="en-US" sz="1600" dirty="0"/>
          </a:p>
          <a:p>
            <a:r>
              <a:rPr lang="en-US" sz="1600" dirty="0" smtClean="0"/>
              <a:t>Further complications is that the XL-320 uses a 3P-XL cable.   The XL-320 datasheet </a:t>
            </a:r>
            <a:r>
              <a:rPr lang="en-US" sz="1600" dirty="0">
                <a:hlinkClick r:id="rId2"/>
              </a:rPr>
              <a:t>http://emanual.robotis.com/docs/en/dxl/x/xl320/#</a:t>
            </a:r>
            <a:r>
              <a:rPr lang="en-US" sz="1600" dirty="0" smtClean="0">
                <a:hlinkClick r:id="rId2"/>
              </a:rPr>
              <a:t>control-table-of-eeprom-area</a:t>
            </a:r>
            <a:r>
              <a:rPr lang="en-US" sz="1600" dirty="0" smtClean="0"/>
              <a:t> provides details.  Namely, this cable employs a Molex 51065-0300 female connector.  This connector does not fit the Dynamixel programmer (U2D2).  Hence, one has to employ jumper wires.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23975" y="2766418"/>
            <a:ext cx="6934200" cy="3900488"/>
            <a:chOff x="1323975" y="2766418"/>
            <a:chExt cx="6934200" cy="3900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975" y="2766418"/>
              <a:ext cx="6934200" cy="3900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921487" y="4979699"/>
              <a:ext cx="12954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Four AA Battery pack</a:t>
              </a:r>
              <a:endParaRPr lang="en-US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57312" y="3124200"/>
              <a:ext cx="12954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U2D2 Programmer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5295304"/>
              <a:ext cx="12954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Dynamixel XL-320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43275" y="6250841"/>
              <a:ext cx="28956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Overall Wiring Diagram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715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7066"/>
            <a:ext cx="572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 Volt Motor (Dynamixel XL-32) Voltage wiring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29669"/>
            <a:ext cx="5083299" cy="285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1" y="904875"/>
            <a:ext cx="3036726" cy="173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904875"/>
            <a:ext cx="493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Datasheet of XL-320 shows pins connections.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  <a:hlinkClick r:id="rId5"/>
              </a:rPr>
              <a:t>http://emanual.robotis.com/docs/en/dxl/x/xl320/#control-table-of-eeprom-area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NB: left figure is from Top i.e. looking into the servo horn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2968161"/>
            <a:ext cx="2155419" cy="18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56" y="4420877"/>
            <a:ext cx="2437123" cy="24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110059" y="5130760"/>
            <a:ext cx="27529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00487" y="513076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Close-up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1890011" y="4812573"/>
            <a:ext cx="1355974" cy="297759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32724" y="4006465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BLK Jumper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447534" y="4891658"/>
            <a:ext cx="1770384" cy="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94792" y="3848122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RED Jumper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4792" y="3652670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Not connected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2575452"/>
            <a:ext cx="5083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Insert male black and red jumper wires into the XL-320’s Molex connector.  Attach other ends into breadboard.  Insert Battery pack’s +6V and GND lines into breadboard as well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0137" y="5322332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Four AA Battery pack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1259148" y="2968161"/>
            <a:ext cx="2467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Work with XL-320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side connector.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4562" y="1092378"/>
            <a:ext cx="626935" cy="539393"/>
            <a:chOff x="1654562" y="1092378"/>
            <a:chExt cx="626935" cy="539393"/>
          </a:xfrm>
        </p:grpSpPr>
        <p:sp>
          <p:nvSpPr>
            <p:cNvPr id="21" name="Oval 20"/>
            <p:cNvSpPr/>
            <p:nvPr/>
          </p:nvSpPr>
          <p:spPr>
            <a:xfrm>
              <a:off x="1684047" y="1092378"/>
              <a:ext cx="539393" cy="5393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54562" y="1120953"/>
              <a:ext cx="626935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Servo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Horn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8397" y="3155261"/>
            <a:ext cx="626935" cy="539393"/>
            <a:chOff x="1654562" y="1092378"/>
            <a:chExt cx="626935" cy="539393"/>
          </a:xfrm>
        </p:grpSpPr>
        <p:sp>
          <p:nvSpPr>
            <p:cNvPr id="35" name="Oval 34"/>
            <p:cNvSpPr/>
            <p:nvPr/>
          </p:nvSpPr>
          <p:spPr>
            <a:xfrm>
              <a:off x="1684047" y="1092378"/>
              <a:ext cx="539393" cy="5393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54562" y="1120953"/>
              <a:ext cx="626935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Servo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Horn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70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7066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2: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U2D2 Programmer wiring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00200"/>
            <a:ext cx="5715000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567040"/>
            <a:ext cx="2257425" cy="301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U2D2 Manual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4"/>
              </a:rPr>
              <a:t>http://support.robotis.com/en/product/auxdevice/interface/u2d2.htm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shows the pinout diagram below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209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U2D2 Programmer</a:t>
            </a:r>
            <a:endParaRPr lang="en-US" sz="1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50" y="4168398"/>
            <a:ext cx="2532648" cy="25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31874" y="5943600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Close-up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1261" y="3652065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BLK Jumper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391" y="4515479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GRN Jumper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831874" y="3929064"/>
            <a:ext cx="0" cy="15553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487025" y="4114800"/>
            <a:ext cx="271712" cy="9906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9701" y="5105400"/>
            <a:ext cx="4771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Insert BLK male jumper wire into U2D2 cable connector’s Pin 1 (GND).  Insert other end into breadboard GND line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Insert GRN male jumper wire into U2D2 cable connector’s Pin 3 (Data).  Insert other end into breadboard data line (for Step 3)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1366" y="4370018"/>
            <a:ext cx="22685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Breadboard GND bus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00750" y="2534182"/>
            <a:ext cx="13683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Breadboard data line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0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669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3: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Dynamixel XL-320 Data line Wiring (and tying Grounds)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6" y="3098799"/>
            <a:ext cx="3319464" cy="33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61" y="945762"/>
            <a:ext cx="22860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912" y="2074126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GRN Jumper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" y="1900185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Not connected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55" y="1695282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Not connected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50" y="973137"/>
            <a:ext cx="5180462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852706" y="2293587"/>
            <a:ext cx="579955" cy="235461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1793336"/>
            <a:ext cx="13683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Breadboard data line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4396055"/>
            <a:ext cx="5078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Insert GRN male jumper wire in XL-320 Molex connector.  Attach other end into Breadboard Data line (so that connection in made from Step 2-2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Tie GND lines; connect BLK jumper wire between the two GND Busses on Breadboard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30" y="838200"/>
            <a:ext cx="2513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Work with XL-320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side connector.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86050" y="1179977"/>
            <a:ext cx="626935" cy="539393"/>
            <a:chOff x="1654562" y="1092378"/>
            <a:chExt cx="626935" cy="539393"/>
          </a:xfrm>
        </p:grpSpPr>
        <p:sp>
          <p:nvSpPr>
            <p:cNvPr id="18" name="Oval 17"/>
            <p:cNvSpPr/>
            <p:nvPr/>
          </p:nvSpPr>
          <p:spPr>
            <a:xfrm>
              <a:off x="1684047" y="1092378"/>
              <a:ext cx="539393" cy="5393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54562" y="1120953"/>
              <a:ext cx="626935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Servo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Horn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71642" y="2199130"/>
            <a:ext cx="10904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GND Bus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6397" y="3470893"/>
            <a:ext cx="10904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GND Bus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0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4: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Execute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Dynamixel Wizard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program from PC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838200"/>
            <a:ext cx="4010024" cy="30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010024" cy="30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799" y="4038600"/>
            <a:ext cx="401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1. Opening screen; this particular setup uses serial COM port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4056637"/>
            <a:ext cx="401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2. Click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Open Port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icon and then “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Start Searching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 button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38800" y="1219200"/>
            <a:ext cx="381000" cy="28374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848600" y="2355840"/>
            <a:ext cx="228600" cy="170079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2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718442"/>
            <a:ext cx="4010025" cy="30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724385"/>
            <a:ext cx="4023014" cy="304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4: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Continued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8" y="3968607"/>
            <a:ext cx="401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3. Successful search discovers Dynamixel XL-320.  Click on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[ID:003] XL-320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996797" y="1469725"/>
            <a:ext cx="679602" cy="249888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0561" y="3973801"/>
            <a:ext cx="4010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XL-320 description results.  Scroll and click on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Baudrate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 Use pull-down menu to select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 (57600 bps)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 Click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Apply button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334000"/>
            <a:ext cx="8229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Congratulations!  The Dynamixel XL-320 is now set for 57600 BPS and ready for future LEGO NXT communications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2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484</Words>
  <Application>Microsoft Office PowerPoint</Application>
  <PresentationFormat>On-screen Show (4:3)</PresentationFormat>
  <Paragraphs>60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13</cp:revision>
  <dcterms:created xsi:type="dcterms:W3CDTF">2019-06-11T18:12:09Z</dcterms:created>
  <dcterms:modified xsi:type="dcterms:W3CDTF">2019-06-13T01:38:02Z</dcterms:modified>
</cp:coreProperties>
</file>