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84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3D405-7D14-4426-A28B-BDD97A776D39}" type="datetimeFigureOut">
              <a:rPr lang="en-US" smtClean="0"/>
              <a:t>9/29/2019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1E0D0-414D-453F-9D72-C6AAC48179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08023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3D405-7D14-4426-A28B-BDD97A776D39}" type="datetimeFigureOut">
              <a:rPr lang="en-US" smtClean="0"/>
              <a:t>9/29/2019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1E0D0-414D-453F-9D72-C6AAC48179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1792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3D405-7D14-4426-A28B-BDD97A776D39}" type="datetimeFigureOut">
              <a:rPr lang="en-US" smtClean="0"/>
              <a:t>9/29/2019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1E0D0-414D-453F-9D72-C6AAC48179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6811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3D405-7D14-4426-A28B-BDD97A776D39}" type="datetimeFigureOut">
              <a:rPr lang="en-US" smtClean="0"/>
              <a:t>9/29/2019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1E0D0-414D-453F-9D72-C6AAC48179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27077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3D405-7D14-4426-A28B-BDD97A776D39}" type="datetimeFigureOut">
              <a:rPr lang="en-US" smtClean="0"/>
              <a:t>9/29/2019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1E0D0-414D-453F-9D72-C6AAC48179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62821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3D405-7D14-4426-A28B-BDD97A776D39}" type="datetimeFigureOut">
              <a:rPr lang="en-US" smtClean="0"/>
              <a:t>9/29/2019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1E0D0-414D-453F-9D72-C6AAC48179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1929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3D405-7D14-4426-A28B-BDD97A776D39}" type="datetimeFigureOut">
              <a:rPr lang="en-US" smtClean="0"/>
              <a:t>9/29/2019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1E0D0-414D-453F-9D72-C6AAC48179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28684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3D405-7D14-4426-A28B-BDD97A776D39}" type="datetimeFigureOut">
              <a:rPr lang="en-US" smtClean="0"/>
              <a:t>9/29/2019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1E0D0-414D-453F-9D72-C6AAC48179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7729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3D405-7D14-4426-A28B-BDD97A776D39}" type="datetimeFigureOut">
              <a:rPr lang="en-US" smtClean="0"/>
              <a:t>9/29/2019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1E0D0-414D-453F-9D72-C6AAC48179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65129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3D405-7D14-4426-A28B-BDD97A776D39}" type="datetimeFigureOut">
              <a:rPr lang="en-US" smtClean="0"/>
              <a:t>9/29/2019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1E0D0-414D-453F-9D72-C6AAC48179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69534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3D405-7D14-4426-A28B-BDD97A776D39}" type="datetimeFigureOut">
              <a:rPr lang="en-US" smtClean="0"/>
              <a:t>9/29/2019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1E0D0-414D-453F-9D72-C6AAC48179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4517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83D405-7D14-4426-A28B-BDD97A776D39}" type="datetimeFigureOut">
              <a:rPr lang="en-US" smtClean="0"/>
              <a:t>9/29/2019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71E0D0-414D-453F-9D72-C6AAC48179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7294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001000" y="11668"/>
            <a:ext cx="1066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02/12/19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1" y="609600"/>
            <a:ext cx="8686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Preamble: I want to implement a lag compensator in Labview.  Moreover, if one wanted to do this, in say C or other language, what are the equations that need to be coded?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037482" y="1397979"/>
                <a:ext cx="2347950" cy="66909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𝐺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𝑐</m:t>
                          </m:r>
                        </m:sub>
                      </m:sSub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𝑠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𝑠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𝑧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𝑠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𝑝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𝑌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𝑠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)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𝑈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𝑠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7482" y="1397979"/>
                <a:ext cx="2347950" cy="669094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3470199" y="1552014"/>
                <a:ext cx="376231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where lag compensation has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|</m:t>
                    </m:r>
                    <m:r>
                      <a:rPr lang="en-US" b="0" i="1" smtClean="0">
                        <a:latin typeface="Cambria Math"/>
                      </a:rPr>
                      <m:t>𝑧</m:t>
                    </m:r>
                    <m:r>
                      <a:rPr lang="en-US" b="0" i="1" smtClean="0">
                        <a:latin typeface="Cambria Math"/>
                      </a:rPr>
                      <m:t>|&gt;|</m:t>
                    </m:r>
                    <m:r>
                      <a:rPr lang="en-US" b="0" i="1" smtClean="0">
                        <a:latin typeface="Cambria Math"/>
                      </a:rPr>
                      <m:t>𝑝</m:t>
                    </m:r>
                    <m:r>
                      <a:rPr lang="en-US" b="0" i="1" smtClean="0">
                        <a:latin typeface="Cambria Math"/>
                      </a:rPr>
                      <m:t>|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70199" y="1552014"/>
                <a:ext cx="3762312" cy="369332"/>
              </a:xfrm>
              <a:prstGeom prst="rect">
                <a:avLst/>
              </a:prstGeom>
              <a:blipFill rotWithShape="1">
                <a:blip r:embed="rId3"/>
                <a:stretch>
                  <a:fillRect l="-1297" t="-8333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304800" y="2329934"/>
                <a:ext cx="225337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𝑠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𝑧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𝑈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𝑠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𝑝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𝑌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2329934"/>
                <a:ext cx="2253374" cy="369332"/>
              </a:xfrm>
              <a:prstGeom prst="rect">
                <a:avLst/>
              </a:prstGeom>
              <a:blipFill rotWithShape="1">
                <a:blip r:embed="rId4"/>
                <a:stretch>
                  <a:fillRect b="-49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/>
          <p:cNvSpPr txBox="1"/>
          <p:nvPr/>
        </p:nvSpPr>
        <p:spPr>
          <a:xfrm>
            <a:off x="2667000" y="2329934"/>
            <a:ext cx="11195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then have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3962400" y="2329934"/>
                <a:ext cx="187621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̇"/>
                          <m:ctrlPr>
                            <a:rPr lang="en-US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/>
                            </a:rPr>
                            <m:t>𝑢</m:t>
                          </m:r>
                        </m:e>
                      </m:acc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r>
                        <a:rPr lang="en-US" b="0" i="1" smtClean="0">
                          <a:latin typeface="Cambria Math"/>
                        </a:rPr>
                        <m:t>𝑧𝑢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acc>
                        <m:accPr>
                          <m:chr m:val="̇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/>
                            </a:rPr>
                            <m:t>𝑦</m:t>
                          </m:r>
                        </m:e>
                      </m:acc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r>
                        <a:rPr lang="en-US" b="0" i="1" smtClean="0">
                          <a:latin typeface="Cambria Math"/>
                        </a:rPr>
                        <m:t>𝑝𝑦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2329934"/>
                <a:ext cx="1876219" cy="369332"/>
              </a:xfrm>
              <a:prstGeom prst="rect">
                <a:avLst/>
              </a:prstGeom>
              <a:blipFill rotWithShape="1">
                <a:blip r:embed="rId5"/>
                <a:stretch>
                  <a:fillRect b="-49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6400800" y="2184349"/>
                <a:ext cx="2036583" cy="66050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𝑦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𝑡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acc>
                            <m:accPr>
                              <m:chr m:val="̇"/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𝑢</m:t>
                              </m:r>
                            </m:e>
                          </m:acc>
                          <m:r>
                            <a:rPr lang="en-US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𝑧𝑢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−</m:t>
                          </m:r>
                          <m:acc>
                            <m:accPr>
                              <m:chr m:val="̇"/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𝑦</m:t>
                              </m:r>
                            </m:e>
                          </m:acc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𝑝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0800" y="2184349"/>
                <a:ext cx="2036583" cy="66050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/>
          <p:cNvSpPr txBox="1"/>
          <p:nvPr/>
        </p:nvSpPr>
        <p:spPr>
          <a:xfrm>
            <a:off x="270220" y="2906149"/>
            <a:ext cx="19412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Or in discrete-time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2012022" y="3275481"/>
                <a:ext cx="5147178" cy="86126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𝑦</m:t>
                      </m:r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𝑘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𝑢</m:t>
                              </m:r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𝑘</m:t>
                                  </m:r>
                                </m:e>
                              </m:d>
                              <m:r>
                                <a:rPr lang="en-US" b="0" i="1" smtClean="0"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𝑢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[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𝑘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−1]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𝑇</m:t>
                              </m:r>
                            </m:den>
                          </m:f>
                          <m:r>
                            <a:rPr lang="en-US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𝑧𝑢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𝑘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𝑦</m:t>
                              </m:r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𝑘</m:t>
                                  </m:r>
                                </m:e>
                              </m:d>
                              <m:r>
                                <a:rPr lang="en-US" b="0" i="1" smtClean="0"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𝑦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[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𝑘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−1]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𝑇</m:t>
                              </m:r>
                            </m:den>
                          </m:f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𝑝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12022" y="3275481"/>
                <a:ext cx="5147178" cy="861261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Box 14"/>
          <p:cNvSpPr txBox="1"/>
          <p:nvPr/>
        </p:nvSpPr>
        <p:spPr>
          <a:xfrm>
            <a:off x="5955587" y="2329347"/>
            <a:ext cx="3866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or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1828800" y="4276179"/>
                <a:ext cx="2583208" cy="66909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𝐺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𝑐</m:t>
                          </m:r>
                        </m:sub>
                      </m:sSub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𝑠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/>
                            </a:rPr>
                            <m:t>𝑠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+1</m:t>
                          </m:r>
                        </m:num>
                        <m:den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/>
                            </a:rPr>
                            <m:t>𝑠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+1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𝑌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𝑠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)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𝑈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𝑠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8800" y="4276179"/>
                <a:ext cx="2583208" cy="669094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TextBox 16"/>
          <p:cNvSpPr txBox="1"/>
          <p:nvPr/>
        </p:nvSpPr>
        <p:spPr>
          <a:xfrm>
            <a:off x="304800" y="4426060"/>
            <a:ext cx="13752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Alternatively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4412008" y="4426060"/>
            <a:ext cx="11195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then have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5582916" y="4426060"/>
                <a:ext cx="269804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/>
                            </a:rPr>
                            <m:t>𝑠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+1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𝑈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/>
                            </a:rPr>
                            <m:t>𝑠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+1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𝑌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82916" y="4426060"/>
                <a:ext cx="2698046" cy="369332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270220" y="5213866"/>
                <a:ext cx="207120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𝑇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acc>
                        <m:accPr>
                          <m:chr m:val="̇"/>
                          <m:ctrlPr>
                            <a:rPr lang="en-US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/>
                            </a:rPr>
                            <m:t>𝑢</m:t>
                          </m:r>
                        </m:e>
                      </m:acc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r>
                        <a:rPr lang="en-US" b="0" i="1" smtClean="0">
                          <a:latin typeface="Cambria Math"/>
                        </a:rPr>
                        <m:t>𝑢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𝑇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acc>
                        <m:accPr>
                          <m:chr m:val="̇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/>
                            </a:rPr>
                            <m:t>𝑦</m:t>
                          </m:r>
                        </m:e>
                      </m:acc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r>
                        <a:rPr lang="en-US" b="0" i="1" smtClean="0">
                          <a:latin typeface="Cambria Math"/>
                        </a:rPr>
                        <m:t>𝑦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0220" y="5213866"/>
                <a:ext cx="2071208" cy="369332"/>
              </a:xfrm>
              <a:prstGeom prst="rect">
                <a:avLst/>
              </a:prstGeom>
              <a:blipFill rotWithShape="1">
                <a:blip r:embed="rId10"/>
                <a:stretch>
                  <a:fillRect b="-49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TextBox 20"/>
          <p:cNvSpPr txBox="1"/>
          <p:nvPr/>
        </p:nvSpPr>
        <p:spPr>
          <a:xfrm>
            <a:off x="2364852" y="5213866"/>
            <a:ext cx="3866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or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2899331" y="5213866"/>
                <a:ext cx="235981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𝑦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𝑡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𝑇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acc>
                        <m:accPr>
                          <m:chr m:val="̇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/>
                            </a:rPr>
                            <m:t>𝑢</m:t>
                          </m:r>
                        </m:e>
                      </m:acc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r>
                        <a:rPr lang="en-US" b="0" i="1" smtClean="0">
                          <a:latin typeface="Cambria Math"/>
                        </a:rPr>
                        <m:t>𝑢</m:t>
                      </m:r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𝑇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acc>
                        <m:accPr>
                          <m:chr m:val="̇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/>
                            </a:rPr>
                            <m:t>𝑦</m:t>
                          </m:r>
                        </m:e>
                      </m:acc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9331" y="5213866"/>
                <a:ext cx="2359812" cy="369332"/>
              </a:xfrm>
              <a:prstGeom prst="rect">
                <a:avLst/>
              </a:prstGeom>
              <a:blipFill rotWithShape="1">
                <a:blip r:embed="rId11"/>
                <a:stretch>
                  <a:fillRect b="-49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1987192" y="6110732"/>
                <a:ext cx="5868401" cy="62863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𝑦</m:t>
                      </m:r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𝑘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𝑇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 (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𝑢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𝑘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𝑢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𝑘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−1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/>
                            </a:rPr>
                            <m:t>)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𝑇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r>
                        <a:rPr lang="en-US" b="0" i="1" smtClean="0">
                          <a:latin typeface="Cambria Math"/>
                        </a:rPr>
                        <m:t>𝑢</m:t>
                      </m:r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𝑘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𝑇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𝑦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𝑘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𝑦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[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−1]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𝑇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7192" y="6110732"/>
                <a:ext cx="5868401" cy="628634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TextBox 23"/>
          <p:cNvSpPr txBox="1"/>
          <p:nvPr/>
        </p:nvSpPr>
        <p:spPr>
          <a:xfrm>
            <a:off x="335205" y="5715000"/>
            <a:ext cx="19412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Or in discrete-time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75838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</TotalTime>
  <Words>286</Words>
  <Application>Microsoft Office PowerPoint</Application>
  <PresentationFormat>On-screen Show (4:3)</PresentationFormat>
  <Paragraphs>20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University of Nevada Las Vegas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Paul Oh</dc:creator>
  <cp:lastModifiedBy>Paul Oh</cp:lastModifiedBy>
  <cp:revision>6</cp:revision>
  <dcterms:created xsi:type="dcterms:W3CDTF">2019-02-12T17:24:16Z</dcterms:created>
  <dcterms:modified xsi:type="dcterms:W3CDTF">2019-09-29T20:58:53Z</dcterms:modified>
</cp:coreProperties>
</file>