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8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3D405-7D14-4426-A28B-BDD97A776D39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1E0D0-414D-453F-9D72-C6AAC4817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802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3D405-7D14-4426-A28B-BDD97A776D39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1E0D0-414D-453F-9D72-C6AAC4817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179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3D405-7D14-4426-A28B-BDD97A776D39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1E0D0-414D-453F-9D72-C6AAC4817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681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3D405-7D14-4426-A28B-BDD97A776D39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1E0D0-414D-453F-9D72-C6AAC4817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07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3D405-7D14-4426-A28B-BDD97A776D39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1E0D0-414D-453F-9D72-C6AAC4817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82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3D405-7D14-4426-A28B-BDD97A776D39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1E0D0-414D-453F-9D72-C6AAC4817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92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3D405-7D14-4426-A28B-BDD97A776D39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1E0D0-414D-453F-9D72-C6AAC4817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68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3D405-7D14-4426-A28B-BDD97A776D39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1E0D0-414D-453F-9D72-C6AAC4817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772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3D405-7D14-4426-A28B-BDD97A776D39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1E0D0-414D-453F-9D72-C6AAC4817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512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3D405-7D14-4426-A28B-BDD97A776D39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1E0D0-414D-453F-9D72-C6AAC4817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53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3D405-7D14-4426-A28B-BDD97A776D39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1E0D0-414D-453F-9D72-C6AAC4817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451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3D405-7D14-4426-A28B-BDD97A776D39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1E0D0-414D-453F-9D72-C6AAC4817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729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01000" y="11668"/>
            <a:ext cx="106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02/12/19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1" y="6096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Preamble: I want to implement a lag compensator in Labview.  Moreover, if one wanted to do this, in say C or other language, what are the equations that need to be coded?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37482" y="1397979"/>
                <a:ext cx="2347950" cy="669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𝐺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𝑌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𝑈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482" y="1397979"/>
                <a:ext cx="2347950" cy="6690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470199" y="1552014"/>
                <a:ext cx="37623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where lag compensation has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|</m:t>
                    </m:r>
                    <m:r>
                      <a:rPr lang="en-US" b="0" i="1" smtClean="0">
                        <a:latin typeface="Cambria Math"/>
                      </a:rPr>
                      <m:t>𝑧</m:t>
                    </m:r>
                    <m:r>
                      <a:rPr lang="en-US" b="0" i="1" smtClean="0">
                        <a:latin typeface="Cambria Math"/>
                      </a:rPr>
                      <m:t>|&gt;|</m:t>
                    </m:r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|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0199" y="1552014"/>
                <a:ext cx="3762312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1297"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04800" y="2329934"/>
                <a:ext cx="22533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𝑈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𝑌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329934"/>
                <a:ext cx="2253374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667000" y="2329934"/>
            <a:ext cx="111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then have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962400" y="2329934"/>
                <a:ext cx="18762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𝑢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𝑧𝑢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𝑝𝑦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329934"/>
                <a:ext cx="1876219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400800" y="2184349"/>
                <a:ext cx="2036583" cy="6605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acc>
                            <m:accPr>
                              <m:chr m:val="̇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𝑢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𝑧𝑢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acc>
                            <m:accPr>
                              <m:chr m:val="̇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acc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2184349"/>
                <a:ext cx="2036583" cy="66050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70220" y="2906149"/>
            <a:ext cx="1941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 in discrete-time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012022" y="3275481"/>
                <a:ext cx="5147178" cy="8612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𝑢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𝑘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[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−1]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𝑧𝑢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𝑘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[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−1]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den>
                          </m:f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2022" y="3275481"/>
                <a:ext cx="5147178" cy="86126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5955587" y="2329347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828800" y="4276179"/>
                <a:ext cx="2583208" cy="669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𝐺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𝑌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𝑈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4276179"/>
                <a:ext cx="2583208" cy="66909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304800" y="4426060"/>
            <a:ext cx="1375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Alternatively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412008" y="4426060"/>
            <a:ext cx="111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then have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582916" y="4426060"/>
                <a:ext cx="26980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𝑈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𝑌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2916" y="4426060"/>
                <a:ext cx="2698046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70220" y="5213866"/>
                <a:ext cx="20712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acc>
                        <m:accPr>
                          <m:chr m:val="̇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𝑢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220" y="5213866"/>
                <a:ext cx="2071208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2364852" y="5213866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899331" y="5213866"/>
                <a:ext cx="23598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𝑢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9331" y="5213866"/>
                <a:ext cx="2359812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987192" y="6110732"/>
                <a:ext cx="5868401" cy="6286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 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𝑢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𝑢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[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−1]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7192" y="6110732"/>
                <a:ext cx="5868401" cy="62863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335205" y="5715000"/>
            <a:ext cx="1941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 in discrete-time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583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286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Nevada Las Vegas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Oh</dc:creator>
  <cp:lastModifiedBy>Paul Oh</cp:lastModifiedBy>
  <cp:revision>6</cp:revision>
  <dcterms:created xsi:type="dcterms:W3CDTF">2019-02-12T17:24:16Z</dcterms:created>
  <dcterms:modified xsi:type="dcterms:W3CDTF">2019-09-29T20:58:53Z</dcterms:modified>
</cp:coreProperties>
</file>