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C18F-E942-46E7-9507-1A65DC12BC3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0F7A-6176-4D0F-B992-7F7D2DFF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4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C18F-E942-46E7-9507-1A65DC12BC3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0F7A-6176-4D0F-B992-7F7D2DFF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0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C18F-E942-46E7-9507-1A65DC12BC3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0F7A-6176-4D0F-B992-7F7D2DFF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3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C18F-E942-46E7-9507-1A65DC12BC3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0F7A-6176-4D0F-B992-7F7D2DFF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59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C18F-E942-46E7-9507-1A65DC12BC3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0F7A-6176-4D0F-B992-7F7D2DFF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8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C18F-E942-46E7-9507-1A65DC12BC3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0F7A-6176-4D0F-B992-7F7D2DFF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C18F-E942-46E7-9507-1A65DC12BC3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0F7A-6176-4D0F-B992-7F7D2DFF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39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C18F-E942-46E7-9507-1A65DC12BC3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0F7A-6176-4D0F-B992-7F7D2DFF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83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C18F-E942-46E7-9507-1A65DC12BC3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0F7A-6176-4D0F-B992-7F7D2DFF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4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C18F-E942-46E7-9507-1A65DC12BC3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0F7A-6176-4D0F-B992-7F7D2DFF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1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C18F-E942-46E7-9507-1A65DC12BC3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0F7A-6176-4D0F-B992-7F7D2DFF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9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2C18F-E942-46E7-9507-1A65DC12BC3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20F7A-6176-4D0F-B992-7F7D2DFF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5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:\00courses\Damped Compound Pendulum\Development - Drexel\pendulum\olsrGraph112415-16h42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8326953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H="1">
            <a:off x="1066800" y="2590800"/>
            <a:ext cx="5943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29200" y="2406134"/>
            <a:ext cx="81785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18 deg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676400" y="1524000"/>
            <a:ext cx="0" cy="1066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28800" y="1339334"/>
            <a:ext cx="157767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28-18 = 10 deg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599765" y="1927411"/>
            <a:ext cx="0" cy="6633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95600" y="1848508"/>
            <a:ext cx="14606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24-18 = 6 deg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40223" y="3581400"/>
            <a:ext cx="79337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T=0.89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265618" y="3581400"/>
            <a:ext cx="70618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T=1.9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506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505200" y="2514600"/>
                <a:ext cx="2644057" cy="6745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𝑂𝐿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𝜍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14600"/>
                <a:ext cx="2644057" cy="67454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>
            <a:endCxn id="4" idx="1"/>
          </p:cNvCxnSpPr>
          <p:nvPr/>
        </p:nvCxnSpPr>
        <p:spPr>
          <a:xfrm>
            <a:off x="3048000" y="2851872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303116" y="2664709"/>
                <a:ext cx="7448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116" y="2664709"/>
                <a:ext cx="74488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629400" y="2649654"/>
                <a:ext cx="6927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  <a:ea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649654"/>
                <a:ext cx="69275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6172200" y="2851872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85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1477</TotalTime>
  <Words>44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3</cp:revision>
  <dcterms:created xsi:type="dcterms:W3CDTF">2015-11-25T01:01:45Z</dcterms:created>
  <dcterms:modified xsi:type="dcterms:W3CDTF">2015-11-26T01:38:50Z</dcterms:modified>
</cp:coreProperties>
</file>