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6" d="100"/>
          <a:sy n="106" d="100"/>
        </p:scale>
        <p:origin x="-450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1730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1665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9834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27408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889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459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000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394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092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383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504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0F4651-DDA7-430E-A595-C0FBA97241CF}" type="datetimeFigureOut">
              <a:rPr lang="en-US" smtClean="0"/>
              <a:t>11/20/2015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1D789-69DC-4229-928F-0A9B64F9F4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409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..\..\figures\simplePlankFbd010905.wmf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678012"/>
            <a:ext cx="2333625" cy="234315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 rot="18909736">
            <a:off x="2671482" y="2892800"/>
            <a:ext cx="228600" cy="1238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2785782" y="2667000"/>
            <a:ext cx="316006" cy="30031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868708" y="2796988"/>
            <a:ext cx="62751" cy="717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387973" y="2241176"/>
            <a:ext cx="7956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Motorized propeller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205163" y="996950"/>
            <a:ext cx="2733675" cy="4862513"/>
            <a:chOff x="3205163" y="996950"/>
            <a:chExt cx="2733675" cy="486251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5163" y="996950"/>
              <a:ext cx="2733675" cy="4862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6"/>
            <p:cNvSpPr txBox="1"/>
            <p:nvPr/>
          </p:nvSpPr>
          <p:spPr>
            <a:xfrm>
              <a:off x="4874560" y="1661694"/>
              <a:ext cx="94929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Angle Sensor</a:t>
              </a:r>
            </a:p>
          </p:txBody>
        </p:sp>
        <p:sp>
          <p:nvSpPr>
            <p:cNvPr id="18" name="Down Arrow 17"/>
            <p:cNvSpPr/>
            <p:nvPr/>
          </p:nvSpPr>
          <p:spPr>
            <a:xfrm rot="1857403">
              <a:off x="4789564" y="1893739"/>
              <a:ext cx="98274" cy="873120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76600" y="2849587"/>
              <a:ext cx="816249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sz="1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NXT Port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03778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231300"/>
            <a:ext cx="5876925" cy="353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81400" y="1145977"/>
            <a:ext cx="8803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(87, 4.49)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1606154"/>
            <a:ext cx="880369" cy="30777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/>
              <a:t>(62, 5.91)</a:t>
            </a:r>
            <a:endParaRPr lang="en-US" sz="14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4114800" y="1606154"/>
            <a:ext cx="0" cy="1594246"/>
          </a:xfrm>
          <a:prstGeom prst="straightConnector1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5469384" y="2057400"/>
            <a:ext cx="0" cy="1143000"/>
          </a:xfrm>
          <a:prstGeom prst="straightConnector1">
            <a:avLst/>
          </a:prstGeom>
          <a:ln w="2540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114800" y="2604983"/>
            <a:ext cx="1354584" cy="0"/>
          </a:xfrm>
          <a:prstGeom prst="straightConnector1">
            <a:avLst/>
          </a:prstGeom>
          <a:ln w="25400">
            <a:solidFill>
              <a:srgbClr val="FF0000"/>
            </a:solidFill>
            <a:prstDash val="sysDot"/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48771" y="2484413"/>
            <a:ext cx="15215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 smtClean="0"/>
              <a:t>T=5.91-4.49=1.42 sec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4449306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933" y="3505200"/>
            <a:ext cx="4860925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854075" y="550391"/>
            <a:ext cx="4860925" cy="2733675"/>
            <a:chOff x="1143000" y="18598"/>
            <a:chExt cx="4860925" cy="2733675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18598"/>
              <a:ext cx="4860925" cy="27336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3860200" y="726992"/>
              <a:ext cx="138172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MTRMX-NX Port</a:t>
              </a:r>
              <a:endParaRPr lang="en-US" sz="1400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013094" y="1229380"/>
              <a:ext cx="185430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Header Pin: Motor 1</a:t>
              </a:r>
              <a:endParaRPr lang="en-US" sz="1400" dirty="0"/>
            </a:p>
          </p:txBody>
        </p:sp>
        <p:sp>
          <p:nvSpPr>
            <p:cNvPr id="5" name="Right Arrow 4"/>
            <p:cNvSpPr/>
            <p:nvPr/>
          </p:nvSpPr>
          <p:spPr>
            <a:xfrm rot="9120620">
              <a:off x="2906786" y="1250622"/>
              <a:ext cx="1160106" cy="5987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ight Arrow 8"/>
            <p:cNvSpPr/>
            <p:nvPr/>
          </p:nvSpPr>
          <p:spPr>
            <a:xfrm rot="12494367">
              <a:off x="2492676" y="635444"/>
              <a:ext cx="313023" cy="11512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818064" y="726992"/>
              <a:ext cx="960135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NXT Port 1</a:t>
              </a:r>
              <a:endParaRPr lang="en-US" sz="1400" dirty="0"/>
            </a:p>
          </p:txBody>
        </p:sp>
        <p:sp>
          <p:nvSpPr>
            <p:cNvPr id="10" name="Right Arrow 9"/>
            <p:cNvSpPr/>
            <p:nvPr/>
          </p:nvSpPr>
          <p:spPr>
            <a:xfrm rot="9784811">
              <a:off x="3184932" y="1556360"/>
              <a:ext cx="811849" cy="45719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394061" y="1609783"/>
              <a:ext cx="1320939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Cable to motor </a:t>
              </a:r>
              <a:endParaRPr lang="en-US" sz="1400" dirty="0"/>
            </a:p>
          </p:txBody>
        </p:sp>
        <p:sp>
          <p:nvSpPr>
            <p:cNvPr id="12" name="Right Arrow 11"/>
            <p:cNvSpPr/>
            <p:nvPr/>
          </p:nvSpPr>
          <p:spPr>
            <a:xfrm rot="8906119" flipV="1">
              <a:off x="3527570" y="1983973"/>
              <a:ext cx="903288" cy="79965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219200" y="2307001"/>
              <a:ext cx="1855316" cy="30777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Pigtail to Power Supply</a:t>
              </a:r>
              <a:endParaRPr lang="en-US" sz="1400" dirty="0"/>
            </a:p>
          </p:txBody>
        </p:sp>
        <p:sp>
          <p:nvSpPr>
            <p:cNvPr id="15" name="Right Arrow 14"/>
            <p:cNvSpPr/>
            <p:nvPr/>
          </p:nvSpPr>
          <p:spPr>
            <a:xfrm rot="19977130">
              <a:off x="2652461" y="2174733"/>
              <a:ext cx="304848" cy="139893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15161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57200"/>
            <a:ext cx="2738437" cy="486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295400" y="2209166"/>
            <a:ext cx="762000" cy="95410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Pigtail to Power Supply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3048001" y="2580679"/>
            <a:ext cx="7620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Cable to motor 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1295400" y="3930878"/>
            <a:ext cx="762000" cy="73866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Power Supply Cable</a:t>
            </a:r>
            <a:endParaRPr lang="en-US" sz="1400" dirty="0"/>
          </a:p>
        </p:txBody>
      </p:sp>
      <p:sp>
        <p:nvSpPr>
          <p:cNvPr id="9" name="Right Arrow 8"/>
          <p:cNvSpPr/>
          <p:nvPr/>
        </p:nvSpPr>
        <p:spPr>
          <a:xfrm>
            <a:off x="1981200" y="4230264"/>
            <a:ext cx="838199" cy="139893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2261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329</TotalTime>
  <Words>46</Words>
  <Application>Microsoft Office PowerPoint</Application>
  <PresentationFormat>On-screen Show (4:3)</PresentationFormat>
  <Paragraphs>14</Paragraphs>
  <Slides>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5" baseType="lpstr">
      <vt:lpstr>Office Theme</vt:lpstr>
      <vt:lpstr>PowerPoint Presentation</vt:lpstr>
      <vt:lpstr>PowerPoint Presentation</vt:lpstr>
      <vt:lpstr>PowerPoint Presentation</vt:lpstr>
      <vt:lpstr>PowerPoint Presentation</vt:lpstr>
    </vt:vector>
  </TitlesOfParts>
  <Company>Drexel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Oh</dc:creator>
  <cp:lastModifiedBy>Paul Oh</cp:lastModifiedBy>
  <cp:revision>6</cp:revision>
  <dcterms:created xsi:type="dcterms:W3CDTF">2015-11-20T20:42:19Z</dcterms:created>
  <dcterms:modified xsi:type="dcterms:W3CDTF">2015-11-21T02:11:29Z</dcterms:modified>
</cp:coreProperties>
</file>