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9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65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4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6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9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5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0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2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5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9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95F5E-CA75-458A-8AA4-284ECEA246CD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DF940-A3CB-458E-88AD-F5D98743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6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PAULOH~1\AppData\Local\Temp\SNAGHTML675eef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0" y="231059"/>
            <a:ext cx="4438955" cy="394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45" y="253180"/>
            <a:ext cx="4425130" cy="3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73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</cp:revision>
  <dcterms:created xsi:type="dcterms:W3CDTF">2018-12-13T21:11:48Z</dcterms:created>
  <dcterms:modified xsi:type="dcterms:W3CDTF">2018-12-13T21:16:12Z</dcterms:modified>
</cp:coreProperties>
</file>