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5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3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4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4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9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6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8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0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AF05C-23C0-457B-8DE6-2C4A360E4E2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EF9C2-AC78-4912-A8EE-D4DBC570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9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07.png"/><Relationship Id="rId21" Type="http://schemas.openxmlformats.org/officeDocument/2006/relationships/image" Target="../media/image3.png"/><Relationship Id="rId12" Type="http://schemas.openxmlformats.org/officeDocument/2006/relationships/image" Target="../media/image21.png"/><Relationship Id="rId17" Type="http://schemas.openxmlformats.org/officeDocument/2006/relationships/image" Target="../media/image111.png"/><Relationship Id="rId2" Type="http://schemas.openxmlformats.org/officeDocument/2006/relationships/image" Target="../media/image1.png"/><Relationship Id="rId16" Type="http://schemas.openxmlformats.org/officeDocument/2006/relationships/image" Target="../media/image110.png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20.png"/><Relationship Id="rId5" Type="http://schemas.openxmlformats.org/officeDocument/2006/relationships/image" Target="../media/image109.png"/><Relationship Id="rId15" Type="http://schemas.openxmlformats.org/officeDocument/2006/relationships/image" Target="../media/image24.png"/><Relationship Id="rId19" Type="http://schemas.openxmlformats.org/officeDocument/2006/relationships/image" Target="../media/image28.png"/><Relationship Id="rId4" Type="http://schemas.openxmlformats.org/officeDocument/2006/relationships/image" Target="../media/image108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80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12/12/18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0277" y="618059"/>
                <a:ext cx="2857834" cy="54091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TF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31.24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+0.8084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+44.4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𝑀</m:t>
                          </m:r>
                          <m:d>
                            <m:dPr>
                              <m:ctrlPr>
                                <a:rPr lang="el-GR" sz="1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77" y="618059"/>
                <a:ext cx="2857834" cy="54091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1531439" y="588631"/>
            <a:ext cx="7455972" cy="2057400"/>
            <a:chOff x="706578" y="576623"/>
            <a:chExt cx="7455972" cy="20574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4276350" y="1661796"/>
                  <a:ext cx="1784014" cy="50501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1/0.00033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4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/>
                              </a:rPr>
                              <m:t>+0.485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+53.96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6350" y="1661796"/>
                  <a:ext cx="1784014" cy="5050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6720417" y="1684850"/>
                  <a:ext cx="559769" cy="497059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180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3.14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20417" y="1684850"/>
                  <a:ext cx="559769" cy="49705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752350" y="1754257"/>
                  <a:ext cx="857927" cy="307777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/>
                          </a:rPr>
                          <m:t>0.00018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2350" y="1754257"/>
                  <a:ext cx="857927" cy="30777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407285" y="1668950"/>
                  <a:ext cx="423513" cy="501419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50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31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7285" y="1668950"/>
                  <a:ext cx="423513" cy="501419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 flipV="1">
              <a:off x="3610277" y="1908145"/>
              <a:ext cx="666073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6060364" y="1933380"/>
              <a:ext cx="666073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1914150" y="1908144"/>
              <a:ext cx="838200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7434509" y="1415703"/>
                  <a:ext cx="63491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/>
                            <a:ea typeface="Cambria Math"/>
                          </a:rPr>
                          <m:t>Θ</m:t>
                        </m:r>
                        <m:d>
                          <m:d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4509" y="1415703"/>
                  <a:ext cx="634917" cy="338554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6093292" y="1424610"/>
                  <a:ext cx="71558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3292" y="1424610"/>
                  <a:ext cx="715581" cy="338554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Arrow Connector 15"/>
            <p:cNvCxnSpPr/>
            <p:nvPr/>
          </p:nvCxnSpPr>
          <p:spPr>
            <a:xfrm flipV="1">
              <a:off x="7280186" y="1933382"/>
              <a:ext cx="882364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654257" y="1438571"/>
                  <a:ext cx="62209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/>
                            <a:ea typeface="Cambria Math"/>
                          </a:rPr>
                          <m:t>Τ</m:t>
                        </m:r>
                        <m:d>
                          <m:d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4257" y="1438571"/>
                  <a:ext cx="622093" cy="338554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1853892" y="1450554"/>
                  <a:ext cx="66697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/>
                            <a:ea typeface="Cambria Math"/>
                          </a:rPr>
                          <m:t>Μ</m:t>
                        </m:r>
                        <m:d>
                          <m:d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3892" y="1450554"/>
                  <a:ext cx="666977" cy="338554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786179" y="1993080"/>
              <a:ext cx="5068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[deg]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36839" y="1989191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[%]</a:t>
              </a:r>
              <a:endParaRPr lang="en-US" sz="1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3642340" y="1932292"/>
                  <a:ext cx="579581" cy="4453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𝑁𝑚</m:t>
                                </m:r>
                              </m:num>
                              <m:den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%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2340" y="1932292"/>
                  <a:ext cx="579581" cy="445315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13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TextBox 21"/>
            <p:cNvSpPr txBox="1"/>
            <p:nvPr/>
          </p:nvSpPr>
          <p:spPr>
            <a:xfrm>
              <a:off x="6183301" y="1987722"/>
              <a:ext cx="4812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[rad]</a:t>
              </a:r>
              <a:endParaRPr lang="en-US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419098" y="2062034"/>
              <a:ext cx="5068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[deg]</a:t>
              </a:r>
              <a:endParaRPr lang="en-US" sz="1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4424115" y="709863"/>
                  <a:ext cx="1488484" cy="714747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1/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𝐽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4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1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𝑐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𝐽</m:t>
                                </m:r>
                              </m:den>
                            </m:f>
                            <m:r>
                              <a:rPr lang="en-US" sz="14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1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𝐿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𝑔𝑑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𝐽</m:t>
                                </m:r>
                              </m:den>
                            </m:f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4115" y="709863"/>
                  <a:ext cx="1488484" cy="714747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1653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2947851" y="1377073"/>
                  <a:ext cx="46692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7851" y="1377073"/>
                  <a:ext cx="466923" cy="307777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Arrow Connector 25"/>
            <p:cNvCxnSpPr/>
            <p:nvPr/>
          </p:nvCxnSpPr>
          <p:spPr>
            <a:xfrm flipV="1">
              <a:off x="706578" y="1913501"/>
              <a:ext cx="666073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2520869" y="576623"/>
              <a:ext cx="4898229" cy="20574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2881651" y="876510"/>
                  <a:ext cx="1137619" cy="3814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000" b="0" i="1" smtClean="0">
                                <a:latin typeface="Cambria Math"/>
                              </a:rPr>
                              <m:t>0.00018</m:t>
                            </m:r>
                          </m:num>
                          <m:den>
                            <m:r>
                              <a:rPr lang="en-US" sz="1000" b="0" i="1" smtClean="0">
                                <a:latin typeface="Cambria Math"/>
                              </a:rPr>
                              <m:t>0.00033</m:t>
                            </m:r>
                          </m:den>
                        </m:f>
                        <m:r>
                          <a:rPr lang="en-US" sz="1000" b="0" i="1" smtClean="0">
                            <a:latin typeface="Cambria Math"/>
                          </a:rPr>
                          <m:t>=0.545</m:t>
                        </m:r>
                      </m:oMath>
                    </m:oMathPara>
                  </a14:m>
                  <a:endParaRPr lang="en-US" sz="10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1651" y="876510"/>
                  <a:ext cx="1137619" cy="381451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Connector 28"/>
            <p:cNvCxnSpPr/>
            <p:nvPr/>
          </p:nvCxnSpPr>
          <p:spPr>
            <a:xfrm>
              <a:off x="1293049" y="1530961"/>
              <a:ext cx="697301" cy="8318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1293049" y="1450554"/>
              <a:ext cx="621101" cy="8884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36147" y="2195415"/>
                <a:ext cx="2454518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180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3.14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  <m:r>
                        <a:rPr lang="en-US" sz="1000" b="0" i="1" smtClean="0">
                          <a:latin typeface="Cambria Math"/>
                          <a:ea typeface="Cambria Math"/>
                        </a:rPr>
                        <m:t>×57.3=31.24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147" y="2195415"/>
                <a:ext cx="2454518" cy="38145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31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92" y="2895600"/>
            <a:ext cx="5061958" cy="361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064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123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2</cp:revision>
  <dcterms:created xsi:type="dcterms:W3CDTF">2018-12-12T18:30:37Z</dcterms:created>
  <dcterms:modified xsi:type="dcterms:W3CDTF">2018-12-13T19:33:26Z</dcterms:modified>
</cp:coreProperties>
</file>