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8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4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2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9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7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5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5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5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9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2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43A3C-8C3C-4117-A9A6-B9275923767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1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01/31/19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1" y="413266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Preamble: Over the past few days, an NXT motor stand (with tire) with Hi Technic Angle Sensor was constructed.  The goals are: (1) compare open-loop with unity feedback; (2) show root locus; and (3) possibly design compensators (e.g. lag).  Below is the result of </a:t>
            </a:r>
            <a:r>
              <a:rPr lang="en-US" dirty="0" smtClean="0">
                <a:effectLst/>
              </a:rPr>
              <a:t>F:\nationalInstruments\paulOhNxtLabviewProjects\helloWorld-MotorControlWithDial\</a:t>
            </a:r>
            <a:r>
              <a:rPr lang="en-US" b="1" dirty="0" smtClean="0">
                <a:effectLst/>
              </a:rPr>
              <a:t>nxtMotorStepResponse1_0a.vi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2073002"/>
            <a:ext cx="3695700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848101" y="2130341"/>
                <a:ext cx="495300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Recall that time constant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</m:oMath>
                </a14:m>
                <a:r>
                  <a:rPr lang="en-US" dirty="0" smtClean="0"/>
                  <a:t> is time for response to reach 63.6% of steady-state.  Eye-balling, one sees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=0.1625</m:t>
                    </m:r>
                  </m:oMath>
                </a14:m>
                <a:r>
                  <a:rPr lang="en-US" dirty="0" smtClean="0"/>
                  <a:t> sec.  </a:t>
                </a:r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101" y="2130341"/>
                <a:ext cx="4953001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984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270359" y="4931940"/>
                <a:ext cx="6603283" cy="843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𝐷𝐶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9.2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0.1625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9.2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0.1625(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0.1625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56.62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+6.15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359" y="4931940"/>
                <a:ext cx="6603283" cy="84362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857963" y="3053671"/>
                <a:ext cx="4943140" cy="1221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 denote the plant transfer function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𝐷𝐶</m:t>
                        </m:r>
                      </m:sub>
                    </m:sSub>
                  </m:oMath>
                </a14:m>
                <a:r>
                  <a:rPr lang="en-US" dirty="0" smtClean="0"/>
                  <a:t> be the DC gain i.e. the ratio of the magnitude of the steady-state response and magnitude of the step input</a:t>
                </a:r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963" y="3053671"/>
                <a:ext cx="4943140" cy="1221745"/>
              </a:xfrm>
              <a:prstGeom prst="rect">
                <a:avLst/>
              </a:prstGeom>
              <a:blipFill rotWithShape="1">
                <a:blip r:embed="rId5"/>
                <a:stretch>
                  <a:fillRect l="-1110" t="-200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949896" y="4280354"/>
                <a:ext cx="189596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𝐷𝐶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276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=9.2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896" y="4280354"/>
                <a:ext cx="1895968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021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01/31/19</a:t>
            </a:r>
            <a:endParaRPr lang="en-US" dirty="0"/>
          </a:p>
        </p:txBody>
      </p:sp>
      <p:pic>
        <p:nvPicPr>
          <p:cNvPr id="2050" name="Picture 2" descr="C:\Users\PAULOH~1\AppData\Local\Temp\SNAGHTMLb06796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561" y="220146"/>
            <a:ext cx="2968227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62" y="2971800"/>
            <a:ext cx="3695700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C:\Users\PAULOH~1\AppData\Local\Temp\SNAGHTMLb094aa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62" y="220146"/>
            <a:ext cx="3455894" cy="25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62318" y="766437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Simulink appears to have similar step response as experimental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01/31/19</a:t>
            </a:r>
            <a:endParaRPr lang="en-US" dirty="0"/>
          </a:p>
        </p:txBody>
      </p:sp>
      <p:pic>
        <p:nvPicPr>
          <p:cNvPr id="3074" name="Picture 2" descr="C:\Users\PAULOH~1\AppData\Local\Temp\SNAGHTMLb3514f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3266"/>
            <a:ext cx="2985273" cy="3472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3267"/>
            <a:ext cx="3567261" cy="3472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429000" y="3962400"/>
                <a:ext cx="4259308" cy="6349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64.31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+6.99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64.31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6.998(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6.998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+1)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9.19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0.143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962400"/>
                <a:ext cx="4259308" cy="634982"/>
              </a:xfrm>
              <a:prstGeom prst="rect">
                <a:avLst/>
              </a:prstGeom>
              <a:blipFill rotWithShape="1">
                <a:blip r:embed="rId4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73269" y="3962400"/>
                <a:ext cx="2694777" cy="5050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56.62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+6.15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9.2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0.1625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69" y="3962400"/>
                <a:ext cx="2694777" cy="505010"/>
              </a:xfrm>
              <a:prstGeom prst="rect">
                <a:avLst/>
              </a:prstGeom>
              <a:blipFill rotWithShape="1">
                <a:blip r:embed="rId5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10715" y="4623817"/>
                <a:ext cx="267105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Experimental</a:t>
                </a:r>
              </a:p>
              <a:p>
                <a:r>
                  <a:rPr lang="en-US" dirty="0" smtClean="0"/>
                  <a:t>Rise time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=0.1625</m:t>
                    </m:r>
                  </m:oMath>
                </a14:m>
                <a:r>
                  <a:rPr lang="en-US" dirty="0" smtClean="0"/>
                  <a:t> sec. </a:t>
                </a:r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15" y="4623817"/>
                <a:ext cx="2671052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2055" t="-4717" r="-913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581400" y="4628282"/>
                <a:ext cx="254281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Simulink System ID</a:t>
                </a:r>
              </a:p>
              <a:p>
                <a:r>
                  <a:rPr lang="en-US" dirty="0" smtClean="0"/>
                  <a:t>Rise time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=0.1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43</m:t>
                    </m:r>
                  </m:oMath>
                </a14:m>
                <a:r>
                  <a:rPr lang="en-US" dirty="0" smtClean="0"/>
                  <a:t> sec. </a:t>
                </a:r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628282"/>
                <a:ext cx="2542812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2158" t="-4717" r="-959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81001" y="57150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time: Add gain to </a:t>
            </a:r>
            <a:r>
              <a:rPr lang="en-US" dirty="0" smtClean="0">
                <a:effectLst/>
              </a:rPr>
              <a:t>nxtMotorSimulink01311b.slx to analyze desired response.  For example, suppose want 300 RPM, what value of gain should be used?  Compare open-loop proportional gain vs. unity feedback proportional 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7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01/31/19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296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7</cp:revision>
  <dcterms:created xsi:type="dcterms:W3CDTF">2019-01-31T19:37:21Z</dcterms:created>
  <dcterms:modified xsi:type="dcterms:W3CDTF">2019-01-31T21:23:38Z</dcterms:modified>
</cp:coreProperties>
</file>