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0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4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2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41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86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11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65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1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1C12-B106-43A3-8DEE-358D334F50B1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53770-35F3-4087-97F5-15877E38C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3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04801"/>
            <a:ext cx="507405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77791"/>
            <a:ext cx="2667000" cy="2854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127" y="3657600"/>
            <a:ext cx="4800600" cy="2971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3614952"/>
            <a:ext cx="2590800" cy="2772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76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</cp:revision>
  <cp:lastPrinted>2018-11-02T16:22:13Z</cp:lastPrinted>
  <dcterms:created xsi:type="dcterms:W3CDTF">2018-11-02T16:04:27Z</dcterms:created>
  <dcterms:modified xsi:type="dcterms:W3CDTF">2018-11-02T16:23:23Z</dcterms:modified>
</cp:coreProperties>
</file>