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5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6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0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2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8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66E0-C154-4BA6-90EB-4002D256B356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4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01/16/19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0941" y="43934"/>
            <a:ext cx="316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ID for current LEGO DCP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0941" y="609600"/>
            <a:ext cx="5257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Recall in late Dec 2018 that I lent Sangsin the LEGO DCP that I’ve been using in the past. The one that I’m now using appears to be slightly different.  For 50% step motor power input, seems to have steady-state response of about 26 degrees: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05688"/>
            <a:ext cx="315778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9758" y="2514600"/>
            <a:ext cx="862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the above data, Matlab System ID toolbox was used.  The resulting model (64.6% fit):</a:t>
            </a:r>
            <a:endParaRPr lang="en-US" dirty="0"/>
          </a:p>
        </p:txBody>
      </p:sp>
      <p:pic>
        <p:nvPicPr>
          <p:cNvPr id="9" name="Picture 4" descr="C:\Users\PAULOH~1\AppData\Local\Temp\SNAGHTML66d5bf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3005217"/>
            <a:ext cx="2398630" cy="3826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114800" y="2971800"/>
                <a:ext cx="3185872" cy="66909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29.66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+0.9976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+55.24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3185872" cy="6690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408061" y="3810000"/>
                <a:ext cx="2230739" cy="5006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31.27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+0.485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+53.96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061" y="3810000"/>
                <a:ext cx="2230739" cy="5006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608564" y="4310650"/>
            <a:ext cx="1829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Hand </a:t>
            </a:r>
            <a:r>
              <a:rPr lang="en-US" sz="1200" dirty="0" smtClean="0"/>
              <a:t>calculations (in past)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6400800" y="3819626"/>
                <a:ext cx="2230739" cy="5050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TF</m:t>
                      </m:r>
                      <m:r>
                        <m:rPr>
                          <m:nor/>
                        </m:rPr>
                        <a:rPr lang="en-US" sz="1400" b="0" i="0" smtClean="0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30.35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+0.8084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+44.4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819626"/>
                <a:ext cx="2230739" cy="505010"/>
              </a:xfrm>
              <a:prstGeom prst="rect">
                <a:avLst/>
              </a:prstGeom>
              <a:blipFill rotWithShape="1">
                <a:blip r:embed="rId6"/>
                <a:stretch>
                  <a:fillRect b="-11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660156" y="4333504"/>
            <a:ext cx="1821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Matlab System </a:t>
            </a:r>
            <a:r>
              <a:rPr lang="en-US" sz="1200" dirty="0" smtClean="0"/>
              <a:t>ID (in past)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4918531"/>
            <a:ext cx="5824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the new one (yellow) looks somewhat similar to past ones, let’s work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2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01/16/19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048000" y="101460"/>
                <a:ext cx="3185872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29.66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+0.9976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+55.24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01460"/>
                <a:ext cx="3185872" cy="669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882132"/>
            <a:ext cx="4079273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882134"/>
            <a:ext cx="4578146" cy="2695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72635" y="3621642"/>
            <a:ext cx="4059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 motor results in 27 deg steady-state 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18544855">
            <a:off x="7711191" y="3158516"/>
            <a:ext cx="1005128" cy="2286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82" y="4119684"/>
            <a:ext cx="1830184" cy="2435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786" y="4147066"/>
            <a:ext cx="2776213" cy="2467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105400" y="4147066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Root locus plots looks like what is expected.  Matlab code reveals poles: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5609187" y="5196272"/>
                <a:ext cx="2786532" cy="38151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1,2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=−0.4988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𝑗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7.4156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187" y="5196272"/>
                <a:ext cx="2786532" cy="381515"/>
              </a:xfrm>
              <a:prstGeom prst="rect">
                <a:avLst/>
              </a:prstGeom>
              <a:blipFill rotWithShape="1">
                <a:blip r:embed="rId7"/>
                <a:stretch>
                  <a:fillRect b="-769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10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01/16/19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4691"/>
            <a:ext cx="7010400" cy="6207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3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01/16/19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0025" y="228600"/>
            <a:ext cx="3928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Unity feedback was simulated as below: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99" y="685800"/>
            <a:ext cx="4214359" cy="278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C:\Users\PAULOH~1\AppData\Local\Temp\SNAGHTML7047b6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685800"/>
            <a:ext cx="4467225" cy="278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0025" y="3733800"/>
            <a:ext cx="8562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observe with unity feedback, that there is still a lot of vibration (0 to 5 seconds) and that the steady-state value is about 13.5 deg.  We want the steady-state to be 27 degrees but will less vibration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8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262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31</cp:revision>
  <cp:lastPrinted>2019-01-15T03:56:09Z</cp:lastPrinted>
  <dcterms:created xsi:type="dcterms:W3CDTF">2019-01-11T15:13:24Z</dcterms:created>
  <dcterms:modified xsi:type="dcterms:W3CDTF">2019-01-16T23:39:27Z</dcterms:modified>
</cp:coreProperties>
</file>