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6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0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4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5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0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9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2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8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066E0-C154-4BA6-90EB-4002D256B356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4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41" y="3657600"/>
            <a:ext cx="1967688" cy="174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" y="457200"/>
            <a:ext cx="4020061" cy="294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96" y="457200"/>
            <a:ext cx="4590273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0" y="3657600"/>
            <a:ext cx="1967688" cy="174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01/11/19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0941" y="43934"/>
            <a:ext cx="2740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Ogata Example 7-2, pg. 420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2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PAULOH~1\AppData\Local\Temp\SNAGHTML3284ca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4648200" cy="276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01/11/19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04800" y="533400"/>
                <a:ext cx="8610600" cy="103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Ogata’s example is Type 1 system.  With unit ramp input, one expects to see steady-state (velocity) error.  Output of the Simulink simulation below shows this error is 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=0.53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sec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.  This is also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0.53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=1.06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33400"/>
                <a:ext cx="8610600" cy="1039195"/>
              </a:xfrm>
              <a:prstGeom prst="rect">
                <a:avLst/>
              </a:prstGeom>
              <a:blipFill rotWithShape="1">
                <a:blip r:embed="rId3"/>
                <a:stretch>
                  <a:fillRect l="-566" t="-2941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4919223" y="1434095"/>
            <a:ext cx="3974406" cy="3851310"/>
            <a:chOff x="4919223" y="1434095"/>
            <a:chExt cx="3974406" cy="385131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9223" y="1752600"/>
              <a:ext cx="3974406" cy="3532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6465690" y="1434095"/>
              <a:ext cx="238398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Unit step: so at 20 sec, output is 20</a:t>
              </a:r>
              <a:endParaRPr lang="en-US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30580" y="1729807"/>
              <a:ext cx="231909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Output at 20 sec however is 18.08</a:t>
              </a:r>
              <a:endParaRPr lang="en-US" sz="12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176876" y="2034306"/>
                  <a:ext cx="3672800" cy="35407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Thus error = 20-18.08 = 1.92  or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1.92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=0.52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sec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6876" y="2034306"/>
                  <a:ext cx="3672800" cy="35407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3810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AULOH~1\AppData\Local\Temp\SNAGHTML33f8bd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762000"/>
            <a:ext cx="4212896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5575" y="304800"/>
            <a:ext cx="779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Ogata’s Lag Compensator design, the resulting unit ramp input given below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491" y="762000"/>
            <a:ext cx="33432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55576" y="3810000"/>
                <a:ext cx="456882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Recall that Ogata’s design serves to reduce steady-state error 10-times i.e. wants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=1.06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→0.106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6" y="3810000"/>
                <a:ext cx="4568824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1202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4768" y="474829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Close-up of output shows that this was successful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838491" y="3810000"/>
            <a:ext cx="3358984" cy="2971800"/>
            <a:chOff x="4838491" y="3810000"/>
            <a:chExt cx="3358984" cy="2971800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8491" y="3810000"/>
              <a:ext cx="3343275" cy="297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5797780" y="3996703"/>
              <a:ext cx="238398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Unit step: so at 20 sec, output is 20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2670" y="4288422"/>
              <a:ext cx="231909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Output at 20 sec however is 20.08</a:t>
              </a:r>
              <a:endParaRPr lang="en-US" sz="12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846960" y="4578884"/>
                  <a:ext cx="2350515" cy="27699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Thus error = 20-20.08 = 0.09 </a:t>
                  </a:r>
                  <a14:m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0.1</m:t>
                      </m:r>
                    </m:oMath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6960" y="4578884"/>
                  <a:ext cx="2350515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25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8331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AULOH~1\AppData\Local\Temp\SNAGHTML351b4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89" y="228601"/>
            <a:ext cx="3360511" cy="2987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645" y="228601"/>
            <a:ext cx="533569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46" y="3543301"/>
            <a:ext cx="3327854" cy="295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775645" y="5181600"/>
                <a:ext cx="5139755" cy="1212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Clicking and dragging on root locus plot shows the pole values for the damping ratio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𝜁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=0.491</m:t>
                    </m:r>
                  </m:oMath>
                </a14:m>
                <a:r>
                  <a:rPr lang="en-US" dirty="0" smtClean="0"/>
                  <a:t> that Ogata used.  The poles are shown from the plot to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=−0.31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0.55</m:t>
                    </m:r>
                  </m:oMath>
                </a14:m>
                <a:r>
                  <a:rPr lang="en-US" dirty="0" smtClean="0"/>
                  <a:t> like Ogata p. 421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645" y="5181600"/>
                <a:ext cx="5139755" cy="1212511"/>
              </a:xfrm>
              <a:prstGeom prst="rect">
                <a:avLst/>
              </a:prstGeom>
              <a:blipFill rotWithShape="1">
                <a:blip r:embed="rId5"/>
                <a:stretch>
                  <a:fillRect l="-948" t="-2513" r="-1659" b="-6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18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42862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800600" y="533400"/>
                <a:ext cx="41148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Using the same root locus plot, one can see the poles for different desired pole locations.  My understanding is that one can calculate a new gain value in order to have a desired damping ratio e.g.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𝜁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=0.707</m:t>
                    </m:r>
                  </m:oMath>
                </a14:m>
                <a:r>
                  <a:rPr lang="en-US" dirty="0" smtClean="0"/>
                  <a:t>.  I suspect however, that such lag control will cost in poorer steady-state error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33400"/>
                <a:ext cx="4114800" cy="2308324"/>
              </a:xfrm>
              <a:prstGeom prst="rect">
                <a:avLst/>
              </a:prstGeom>
              <a:blipFill rotWithShape="1">
                <a:blip r:embed="rId3"/>
                <a:stretch>
                  <a:fillRect l="-1333" t="-1323" r="-1185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18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280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8</cp:revision>
  <cp:lastPrinted>2019-01-11T16:16:17Z</cp:lastPrinted>
  <dcterms:created xsi:type="dcterms:W3CDTF">2019-01-11T15:13:24Z</dcterms:created>
  <dcterms:modified xsi:type="dcterms:W3CDTF">2019-01-11T20:16:19Z</dcterms:modified>
</cp:coreProperties>
</file>