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0" d="100"/>
          <a:sy n="90" d="100"/>
        </p:scale>
        <p:origin x="-96" y="-1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5BB97-D138-452B-A768-6BFD30CAD4F9}" type="datetimeFigureOut">
              <a:rPr lang="en-US" smtClean="0"/>
              <a:t>1/10/2019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6D6D4-EB6B-425C-9570-3762D85AA3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5415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5BB97-D138-452B-A768-6BFD30CAD4F9}" type="datetimeFigureOut">
              <a:rPr lang="en-US" smtClean="0"/>
              <a:t>1/10/2019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6D6D4-EB6B-425C-9570-3762D85AA3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5612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5BB97-D138-452B-A768-6BFD30CAD4F9}" type="datetimeFigureOut">
              <a:rPr lang="en-US" smtClean="0"/>
              <a:t>1/10/2019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6D6D4-EB6B-425C-9570-3762D85AA3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25220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5BB97-D138-452B-A768-6BFD30CAD4F9}" type="datetimeFigureOut">
              <a:rPr lang="en-US" smtClean="0"/>
              <a:t>1/10/2019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6D6D4-EB6B-425C-9570-3762D85AA3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49947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5BB97-D138-452B-A768-6BFD30CAD4F9}" type="datetimeFigureOut">
              <a:rPr lang="en-US" smtClean="0"/>
              <a:t>1/10/2019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6D6D4-EB6B-425C-9570-3762D85AA3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4874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5BB97-D138-452B-A768-6BFD30CAD4F9}" type="datetimeFigureOut">
              <a:rPr lang="en-US" smtClean="0"/>
              <a:t>1/10/2019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6D6D4-EB6B-425C-9570-3762D85AA3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40983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5BB97-D138-452B-A768-6BFD30CAD4F9}" type="datetimeFigureOut">
              <a:rPr lang="en-US" smtClean="0"/>
              <a:t>1/10/2019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6D6D4-EB6B-425C-9570-3762D85AA3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2197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5BB97-D138-452B-A768-6BFD30CAD4F9}" type="datetimeFigureOut">
              <a:rPr lang="en-US" smtClean="0"/>
              <a:t>1/10/2019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6D6D4-EB6B-425C-9570-3762D85AA3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858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5BB97-D138-452B-A768-6BFD30CAD4F9}" type="datetimeFigureOut">
              <a:rPr lang="en-US" smtClean="0"/>
              <a:t>1/10/2019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6D6D4-EB6B-425C-9570-3762D85AA3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97102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5BB97-D138-452B-A768-6BFD30CAD4F9}" type="datetimeFigureOut">
              <a:rPr lang="en-US" smtClean="0"/>
              <a:t>1/10/2019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6D6D4-EB6B-425C-9570-3762D85AA3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53203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5BB97-D138-452B-A768-6BFD30CAD4F9}" type="datetimeFigureOut">
              <a:rPr lang="en-US" smtClean="0"/>
              <a:t>1/10/2019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6D6D4-EB6B-425C-9570-3762D85AA3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811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F5BB97-D138-452B-A768-6BFD30CAD4F9}" type="datetimeFigureOut">
              <a:rPr lang="en-US" smtClean="0"/>
              <a:t>1/10/2019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E6D6D4-EB6B-425C-9570-3762D85AA3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1641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691052" y="1272547"/>
            <a:ext cx="4640010" cy="1814141"/>
            <a:chOff x="1549771" y="852859"/>
            <a:chExt cx="4640010" cy="1814141"/>
          </a:xfrm>
        </p:grpSpPr>
        <p:grpSp>
          <p:nvGrpSpPr>
            <p:cNvPr id="17" name="Group 16"/>
            <p:cNvGrpSpPr/>
            <p:nvPr/>
          </p:nvGrpSpPr>
          <p:grpSpPr>
            <a:xfrm>
              <a:off x="2204484" y="1371600"/>
              <a:ext cx="3985297" cy="1295400"/>
              <a:chOff x="2204484" y="1371600"/>
              <a:chExt cx="3985297" cy="1295400"/>
            </a:xfrm>
          </p:grpSpPr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4" name="TextBox 3"/>
                  <p:cNvSpPr txBox="1"/>
                  <p:nvPr/>
                </p:nvSpPr>
                <p:spPr>
                  <a:xfrm>
                    <a:off x="3657600" y="1371600"/>
                    <a:ext cx="1766637" cy="661912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</a:ln>
                </p:spPr>
                <p:txBody>
                  <a:bodyPr wrap="none" rtlCol="0">
                    <a:spAutoFit/>
                  </a:bodyPr>
                  <a:lstStyle/>
                  <a:p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f>
                            <m:fPr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1.06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𝑠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(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𝑠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+1)(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𝑠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+2)</m:t>
                              </m:r>
                            </m:den>
                          </m:f>
                        </m:oMath>
                      </m:oMathPara>
                    </a14:m>
                    <a:endParaRPr lang="en-US" dirty="0"/>
                  </a:p>
                </p:txBody>
              </p:sp>
            </mc:Choice>
            <mc:Fallback>
              <p:sp>
                <p:nvSpPr>
                  <p:cNvPr id="4" name="TextBox 3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657600" y="1371600"/>
                    <a:ext cx="1766637" cy="661912"/>
                  </a:xfrm>
                  <a:prstGeom prst="rect">
                    <a:avLst/>
                  </a:prstGeom>
                  <a:blipFill rotWithShape="1">
                    <a:blip r:embed="rId2"/>
                    <a:stretch>
                      <a:fillRect/>
                    </a:stretch>
                  </a:blipFill>
                  <a:ln w="19050">
                    <a:solidFill>
                      <a:schemeClr val="tx1"/>
                    </a:solidFill>
                  </a:ln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5" name="Oval 4"/>
              <p:cNvSpPr/>
              <p:nvPr/>
            </p:nvSpPr>
            <p:spPr>
              <a:xfrm>
                <a:off x="2587256" y="1550156"/>
                <a:ext cx="304800" cy="304800"/>
              </a:xfrm>
              <a:prstGeom prst="ellipse">
                <a:avLst/>
              </a:prstGeom>
              <a:no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7" name="Straight Arrow Connector 6"/>
              <p:cNvCxnSpPr>
                <a:stCxn id="5" idx="6"/>
                <a:endCxn id="4" idx="1"/>
              </p:cNvCxnSpPr>
              <p:nvPr/>
            </p:nvCxnSpPr>
            <p:spPr>
              <a:xfrm>
                <a:off x="2892056" y="1702556"/>
                <a:ext cx="765544" cy="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Straight Arrow Connector 7"/>
              <p:cNvCxnSpPr/>
              <p:nvPr/>
            </p:nvCxnSpPr>
            <p:spPr>
              <a:xfrm>
                <a:off x="5424237" y="1707447"/>
                <a:ext cx="765544" cy="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Straight Arrow Connector 8"/>
              <p:cNvCxnSpPr/>
              <p:nvPr/>
            </p:nvCxnSpPr>
            <p:spPr>
              <a:xfrm>
                <a:off x="2204484" y="1718079"/>
                <a:ext cx="382772" cy="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Connector 11"/>
              <p:cNvCxnSpPr>
                <a:stCxn id="5" idx="4"/>
              </p:cNvCxnSpPr>
              <p:nvPr/>
            </p:nvCxnSpPr>
            <p:spPr>
              <a:xfrm>
                <a:off x="2739656" y="1854956"/>
                <a:ext cx="0" cy="812044"/>
              </a:xfrm>
              <a:prstGeom prst="line">
                <a:avLst/>
              </a:prstGeom>
              <a:ln w="19050">
                <a:solidFill>
                  <a:schemeClr val="tx1"/>
                </a:solidFill>
                <a:headEnd type="triangl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/>
              <p:cNvCxnSpPr/>
              <p:nvPr/>
            </p:nvCxnSpPr>
            <p:spPr>
              <a:xfrm>
                <a:off x="2739656" y="2667000"/>
                <a:ext cx="3067353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Connector 15"/>
              <p:cNvCxnSpPr/>
              <p:nvPr/>
            </p:nvCxnSpPr>
            <p:spPr>
              <a:xfrm flipV="1">
                <a:off x="5807009" y="1707447"/>
                <a:ext cx="0" cy="95955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8" name="TextBox 17"/>
            <p:cNvSpPr txBox="1"/>
            <p:nvPr/>
          </p:nvSpPr>
          <p:spPr>
            <a:xfrm>
              <a:off x="2286000" y="1371600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+</a:t>
              </a:r>
              <a:endParaRPr lang="en-US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2395870" y="1817891"/>
              <a:ext cx="2551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-</a:t>
              </a:r>
              <a:endParaRPr lang="en-US" dirty="0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0" name="TextBox 19"/>
                <p:cNvSpPr txBox="1"/>
                <p:nvPr/>
              </p:nvSpPr>
              <p:spPr>
                <a:xfrm>
                  <a:off x="1549771" y="1485624"/>
                  <a:ext cx="696281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/>
                          </a:rPr>
                          <m:t>𝑅</m:t>
                        </m:r>
                        <m:r>
                          <a:rPr lang="en-US" b="0" i="1" smtClean="0">
                            <a:latin typeface="Cambria Math"/>
                          </a:rPr>
                          <m:t>(</m:t>
                        </m:r>
                        <m:r>
                          <a:rPr lang="en-US" b="0" i="1" smtClean="0">
                            <a:latin typeface="Cambria Math"/>
                          </a:rPr>
                          <m:t>𝑠</m:t>
                        </m:r>
                        <m:r>
                          <a:rPr lang="en-US" b="0" i="1" smtClean="0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>
            <p:sp>
              <p:nvSpPr>
                <p:cNvPr id="20" name="TextBox 1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549771" y="1485624"/>
                  <a:ext cx="696281" cy="369332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 b="-13333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1" name="TextBox 20"/>
                <p:cNvSpPr txBox="1"/>
                <p:nvPr/>
              </p:nvSpPr>
              <p:spPr>
                <a:xfrm>
                  <a:off x="5493500" y="1222191"/>
                  <a:ext cx="690061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/>
                          </a:rPr>
                          <m:t>𝐶</m:t>
                        </m:r>
                        <m:r>
                          <a:rPr lang="en-US" b="0" i="1" smtClean="0">
                            <a:latin typeface="Cambria Math"/>
                          </a:rPr>
                          <m:t>(</m:t>
                        </m:r>
                        <m:r>
                          <a:rPr lang="en-US" b="0" i="1" smtClean="0">
                            <a:latin typeface="Cambria Math"/>
                          </a:rPr>
                          <m:t>𝑠</m:t>
                        </m:r>
                        <m:r>
                          <a:rPr lang="en-US" b="0" i="1" smtClean="0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>
            <p:sp>
              <p:nvSpPr>
                <p:cNvPr id="21" name="TextBox 2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493500" y="1222191"/>
                  <a:ext cx="690061" cy="369332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 b="-1147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2" name="TextBox 21"/>
                <p:cNvSpPr txBox="1"/>
                <p:nvPr/>
              </p:nvSpPr>
              <p:spPr>
                <a:xfrm>
                  <a:off x="4192777" y="852859"/>
                  <a:ext cx="698075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/>
                          </a:rPr>
                          <m:t>𝐺</m:t>
                        </m:r>
                        <m:r>
                          <a:rPr lang="en-US" b="0" i="1" smtClean="0">
                            <a:latin typeface="Cambria Math"/>
                          </a:rPr>
                          <m:t>(</m:t>
                        </m:r>
                        <m:r>
                          <a:rPr lang="en-US" b="0" i="1" smtClean="0">
                            <a:latin typeface="Cambria Math"/>
                          </a:rPr>
                          <m:t>𝑠</m:t>
                        </m:r>
                        <m:r>
                          <a:rPr lang="en-US" b="0" i="1" smtClean="0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>
            <p:sp>
              <p:nvSpPr>
                <p:cNvPr id="22" name="TextBox 2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192777" y="852859"/>
                  <a:ext cx="698075" cy="369332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 b="-13333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25337737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</TotalTime>
  <Words>27</Words>
  <Application>Microsoft Office PowerPoint</Application>
  <PresentationFormat>On-screen Show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University of Nevada Las Vegas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Paul Oh</dc:creator>
  <cp:lastModifiedBy>Paul Oh</cp:lastModifiedBy>
  <cp:revision>2</cp:revision>
  <cp:lastPrinted>2019-01-11T01:10:03Z</cp:lastPrinted>
  <dcterms:created xsi:type="dcterms:W3CDTF">2019-01-11T01:03:52Z</dcterms:created>
  <dcterms:modified xsi:type="dcterms:W3CDTF">2019-01-11T03:04:25Z</dcterms:modified>
</cp:coreProperties>
</file>