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3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9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8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1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2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5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1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9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231B9-CB76-4859-90A1-FADDE74C137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65230-B9DD-47F3-B17F-16DF8566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8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1000"/>
            <a:ext cx="6057900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381000"/>
            <a:ext cx="288091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--&gt; s=poly(0, "s");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--&gt; p = 53.96 + 0.485*s + s^2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  = 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2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53.96 +0.485s +s 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--&gt; x=roots(p)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x  = 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-0.2425 + 7.3417432i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-0.2425 - 7.3417432i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oltf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31.27/p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oltf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= 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31.27        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-------------------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2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53.96 + 0.485s + s   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evans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oltf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xgrid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datatipToggle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93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69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</cp:revision>
  <cp:lastPrinted>2018-10-26T20:35:50Z</cp:lastPrinted>
  <dcterms:created xsi:type="dcterms:W3CDTF">2018-10-26T19:08:33Z</dcterms:created>
  <dcterms:modified xsi:type="dcterms:W3CDTF">2018-10-26T20:45:25Z</dcterms:modified>
</cp:coreProperties>
</file>