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8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2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2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4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0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5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1/0.00033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blipFill rotWithShape="1">
                <a:blip r:embed="rId2"/>
                <a:stretch>
                  <a:fillRect b="-11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0.00018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stCxn id="6" idx="3"/>
          </p:cNvCxnSpPr>
          <p:nvPr/>
        </p:nvCxnSpPr>
        <p:spPr>
          <a:xfrm flipV="1">
            <a:off x="3601127" y="1712522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51214" y="1737757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05000" y="1712521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7271036" y="1737759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Τ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7029" y="1797457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27689" y="179356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𝑁𝑚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%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blipFill rotWithShape="1">
                <a:blip r:embed="rId10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190126" y="1890158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409948" y="1866411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blipFill rotWithShape="1">
                <a:blip r:embed="rId11"/>
                <a:stretch>
                  <a:fillRect b="-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46" y="2438400"/>
            <a:ext cx="1883373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823" y="2668463"/>
            <a:ext cx="4302125" cy="131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 flipV="1">
            <a:off x="697428" y="1717878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11719" y="381000"/>
            <a:ext cx="3628751" cy="20574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915274" y="4800600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0.545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274" y="4800600"/>
                <a:ext cx="1784014" cy="5050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/>
          <p:cNvCxnSpPr/>
          <p:nvPr/>
        </p:nvCxnSpPr>
        <p:spPr>
          <a:xfrm>
            <a:off x="3056098" y="5053105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107823" y="4572000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823" y="4572000"/>
                <a:ext cx="666977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3202713" y="516711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03449" y="4572000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449" y="4572000"/>
                <a:ext cx="715581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964746" y="5167109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99288" y="5063093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13138" y="4359826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138" y="4359826"/>
                <a:ext cx="1137619" cy="38145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42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124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</cp:revision>
  <cp:lastPrinted>2018-11-01T17:44:43Z</cp:lastPrinted>
  <dcterms:created xsi:type="dcterms:W3CDTF">2018-10-26T16:57:02Z</dcterms:created>
  <dcterms:modified xsi:type="dcterms:W3CDTF">2018-11-01T17:45:11Z</dcterms:modified>
</cp:coreProperties>
</file>