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5468-262C-4659-BBB6-11224FFA41BE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1/0.00033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0.00018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6" idx="3"/>
          </p:cNvCxnSpPr>
          <p:nvPr/>
        </p:nvCxnSpPr>
        <p:spPr>
          <a:xfrm flipV="1">
            <a:off x="3601127" y="1712522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51214" y="1737757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1712521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7271036" y="1737759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Τ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7029" y="1797457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7689" y="179356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𝑁𝑚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%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blipFill rotWithShape="1"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90126" y="1890158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409948" y="1866411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blipFill rotWithShape="1">
                <a:blip r:embed="rId11"/>
                <a:stretch>
                  <a:fillRect b="-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46" y="2438400"/>
            <a:ext cx="1883373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23" y="2668463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697428" y="1717878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11719" y="381000"/>
            <a:ext cx="4898229" cy="2057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3915274" y="4800600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274" y="4800600"/>
                <a:ext cx="1784014" cy="5050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3056098" y="5053105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3107823" y="4572000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823" y="4572000"/>
                <a:ext cx="666977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202713" y="516711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5903449" y="457200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449" y="4572000"/>
                <a:ext cx="634917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964746" y="5167109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99288" y="5063093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2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</cp:revision>
  <cp:lastPrinted>2018-10-26T18:03:39Z</cp:lastPrinted>
  <dcterms:created xsi:type="dcterms:W3CDTF">2018-10-26T16:57:02Z</dcterms:created>
  <dcterms:modified xsi:type="dcterms:W3CDTF">2018-10-26T20:44:45Z</dcterms:modified>
</cp:coreProperties>
</file>