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5" r:id="rId2"/>
    <p:sldId id="263" r:id="rId3"/>
    <p:sldId id="264" r:id="rId4"/>
    <p:sldId id="266" r:id="rId5"/>
    <p:sldId id="269" r:id="rId6"/>
    <p:sldId id="271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12BDD-DA69-43BD-9281-1765C5AF4D7A}" v="29" dt="2019-02-08T20:24:28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3683" autoAdjust="0"/>
  </p:normalViewPr>
  <p:slideViewPr>
    <p:cSldViewPr snapToGrid="0">
      <p:cViewPr varScale="1">
        <p:scale>
          <a:sx n="86" d="100"/>
          <a:sy n="86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 Sangsin" userId="b8b11baad3e83fc3" providerId="LiveId" clId="{BE18CA9C-C010-F24C-922C-0A40F32A086F}"/>
  </pc:docChgLst>
  <pc:docChgLst>
    <pc:chgData name="Sangsin Park" userId="b8b11baad3e83fc3" providerId="LiveId" clId="{A59A43D1-C1B1-481F-AF92-6D0E34CA327D}"/>
  </pc:docChgLst>
  <pc:docChgLst>
    <pc:chgData name="Sangsin Park" userId="b8b11baad3e83fc3" providerId="LiveId" clId="{915F745F-F92C-4061-9842-79548CF02597}"/>
  </pc:docChgLst>
  <pc:docChgLst>
    <pc:chgData name="Sangsin Park" userId="b8b11baad3e83fc3" providerId="LiveId" clId="{C3912BDD-DA69-43BD-9281-1765C5AF4D7A}"/>
    <pc:docChg chg="undo custSel addSld delSld modSld">
      <pc:chgData name="Sangsin Park" userId="b8b11baad3e83fc3" providerId="LiveId" clId="{C3912BDD-DA69-43BD-9281-1765C5AF4D7A}" dt="2019-02-08T20:25:24.591" v="1157" actId="20577"/>
      <pc:docMkLst>
        <pc:docMk/>
      </pc:docMkLst>
      <pc:sldChg chg="delSp del">
        <pc:chgData name="Sangsin Park" userId="b8b11baad3e83fc3" providerId="LiveId" clId="{C3912BDD-DA69-43BD-9281-1765C5AF4D7A}" dt="2019-02-08T18:54:08.024" v="5" actId="2696"/>
        <pc:sldMkLst>
          <pc:docMk/>
          <pc:sldMk cId="751457706" sldId="261"/>
        </pc:sldMkLst>
        <pc:graphicFrameChg chg="del">
          <ac:chgData name="Sangsin Park" userId="b8b11baad3e83fc3" providerId="LiveId" clId="{C3912BDD-DA69-43BD-9281-1765C5AF4D7A}" dt="2019-02-08T18:52:32.033" v="0" actId="478"/>
          <ac:graphicFrameMkLst>
            <pc:docMk/>
            <pc:sldMk cId="751457706" sldId="261"/>
            <ac:graphicFrameMk id="74" creationId="{E968990F-0EDC-42B7-98E9-1942BBD547BC}"/>
          </ac:graphicFrameMkLst>
        </pc:graphicFrameChg>
        <pc:picChg chg="del">
          <ac:chgData name="Sangsin Park" userId="b8b11baad3e83fc3" providerId="LiveId" clId="{C3912BDD-DA69-43BD-9281-1765C5AF4D7A}" dt="2019-02-08T18:52:32.841" v="1" actId="478"/>
          <ac:picMkLst>
            <pc:docMk/>
            <pc:sldMk cId="751457706" sldId="261"/>
            <ac:picMk id="7" creationId="{21462998-7E58-41A7-8748-3EF0DB797D85}"/>
          </ac:picMkLst>
        </pc:picChg>
      </pc:sldChg>
      <pc:sldChg chg="addSp delSp modSp delAnim">
        <pc:chgData name="Sangsin Park" userId="b8b11baad3e83fc3" providerId="LiveId" clId="{C3912BDD-DA69-43BD-9281-1765C5AF4D7A}" dt="2019-02-08T19:57:56.825" v="591" actId="1035"/>
        <pc:sldMkLst>
          <pc:docMk/>
          <pc:sldMk cId="3923855927" sldId="262"/>
        </pc:sldMkLst>
        <pc:spChg chg="mod">
          <ac:chgData name="Sangsin Park" userId="b8b11baad3e83fc3" providerId="LiveId" clId="{C3912BDD-DA69-43BD-9281-1765C5AF4D7A}" dt="2019-02-08T19:50:31.537" v="243" actId="20577"/>
          <ac:spMkLst>
            <pc:docMk/>
            <pc:sldMk cId="3923855927" sldId="262"/>
            <ac:spMk id="2" creationId="{90356784-DDEF-4CB3-AC06-DDCD128A6873}"/>
          </ac:spMkLst>
        </pc:spChg>
        <pc:spChg chg="del">
          <ac:chgData name="Sangsin Park" userId="b8b11baad3e83fc3" providerId="LiveId" clId="{C3912BDD-DA69-43BD-9281-1765C5AF4D7A}" dt="2019-02-08T18:53:44.938" v="4" actId="478"/>
          <ac:spMkLst>
            <pc:docMk/>
            <pc:sldMk cId="3923855927" sldId="262"/>
            <ac:spMk id="4" creationId="{B523BC1E-9799-4458-943A-35E08126C1D6}"/>
          </ac:spMkLst>
        </pc:spChg>
        <pc:spChg chg="add mod">
          <ac:chgData name="Sangsin Park" userId="b8b11baad3e83fc3" providerId="LiveId" clId="{C3912BDD-DA69-43BD-9281-1765C5AF4D7A}" dt="2019-02-08T19:57:49.409" v="571" actId="20577"/>
          <ac:spMkLst>
            <pc:docMk/>
            <pc:sldMk cId="3923855927" sldId="262"/>
            <ac:spMk id="6" creationId="{714E41CC-7C48-40F0-8F09-D652B0549755}"/>
          </ac:spMkLst>
        </pc:spChg>
        <pc:picChg chg="del">
          <ac:chgData name="Sangsin Park" userId="b8b11baad3e83fc3" providerId="LiveId" clId="{C3912BDD-DA69-43BD-9281-1765C5AF4D7A}" dt="2019-02-08T18:53:44.938" v="4" actId="478"/>
          <ac:picMkLst>
            <pc:docMk/>
            <pc:sldMk cId="3923855927" sldId="262"/>
            <ac:picMk id="3" creationId="{BBE8E850-0280-473A-B51C-7A91C90D9D4D}"/>
          </ac:picMkLst>
        </pc:picChg>
        <pc:picChg chg="del">
          <ac:chgData name="Sangsin Park" userId="b8b11baad3e83fc3" providerId="LiveId" clId="{C3912BDD-DA69-43BD-9281-1765C5AF4D7A}" dt="2019-02-08T18:53:44.938" v="4" actId="478"/>
          <ac:picMkLst>
            <pc:docMk/>
            <pc:sldMk cId="3923855927" sldId="262"/>
            <ac:picMk id="5" creationId="{D9EC32AF-199F-46BE-B6F1-5AE11AAF4407}"/>
          </ac:picMkLst>
        </pc:picChg>
        <pc:picChg chg="add mod">
          <ac:chgData name="Sangsin Park" userId="b8b11baad3e83fc3" providerId="LiveId" clId="{C3912BDD-DA69-43BD-9281-1765C5AF4D7A}" dt="2019-02-08T19:57:56.825" v="591" actId="1035"/>
          <ac:picMkLst>
            <pc:docMk/>
            <pc:sldMk cId="3923855927" sldId="262"/>
            <ac:picMk id="8" creationId="{6B43861F-B11F-4F9F-AB5E-64A18F04F83C}"/>
          </ac:picMkLst>
        </pc:picChg>
        <pc:picChg chg="add del mod">
          <ac:chgData name="Sangsin Park" userId="b8b11baad3e83fc3" providerId="LiveId" clId="{C3912BDD-DA69-43BD-9281-1765C5AF4D7A}" dt="2019-02-08T19:45:25.170" v="228" actId="478"/>
          <ac:picMkLst>
            <pc:docMk/>
            <pc:sldMk cId="3923855927" sldId="262"/>
            <ac:picMk id="10" creationId="{7EC5D34A-D05C-4886-A3C8-0F197FE46E14}"/>
          </ac:picMkLst>
        </pc:picChg>
        <pc:picChg chg="add mod">
          <ac:chgData name="Sangsin Park" userId="b8b11baad3e83fc3" providerId="LiveId" clId="{C3912BDD-DA69-43BD-9281-1765C5AF4D7A}" dt="2019-02-08T19:57:56.825" v="591" actId="1035"/>
          <ac:picMkLst>
            <pc:docMk/>
            <pc:sldMk cId="3923855927" sldId="262"/>
            <ac:picMk id="12" creationId="{B99AACC1-D97F-4838-8C73-EEEF52A71E6D}"/>
          </ac:picMkLst>
        </pc:picChg>
        <pc:cxnChg chg="add mod">
          <ac:chgData name="Sangsin Park" userId="b8b11baad3e83fc3" providerId="LiveId" clId="{C3912BDD-DA69-43BD-9281-1765C5AF4D7A}" dt="2019-02-08T19:57:56.825" v="591" actId="1035"/>
          <ac:cxnSpMkLst>
            <pc:docMk/>
            <pc:sldMk cId="3923855927" sldId="262"/>
            <ac:cxnSpMk id="13" creationId="{B9B4AA15-013D-406F-BA4D-340B54E1C863}"/>
          </ac:cxnSpMkLst>
        </pc:cxnChg>
      </pc:sldChg>
      <pc:sldChg chg="addSp delSp modSp delAnim">
        <pc:chgData name="Sangsin Park" userId="b8b11baad3e83fc3" providerId="LiveId" clId="{C3912BDD-DA69-43BD-9281-1765C5AF4D7A}" dt="2019-02-08T20:21:47.191" v="1057" actId="1036"/>
        <pc:sldMkLst>
          <pc:docMk/>
          <pc:sldMk cId="3653487290" sldId="263"/>
        </pc:sldMkLst>
        <pc:spChg chg="mod">
          <ac:chgData name="Sangsin Park" userId="b8b11baad3e83fc3" providerId="LiveId" clId="{C3912BDD-DA69-43BD-9281-1765C5AF4D7A}" dt="2019-02-08T20:20:18.358" v="974" actId="20577"/>
          <ac:spMkLst>
            <pc:docMk/>
            <pc:sldMk cId="3653487290" sldId="263"/>
            <ac:spMk id="6" creationId="{A51D2E1B-12FA-410A-8E47-6EAFDF7953D9}"/>
          </ac:spMkLst>
        </pc:spChg>
        <pc:spChg chg="add mod">
          <ac:chgData name="Sangsin Park" userId="b8b11baad3e83fc3" providerId="LiveId" clId="{C3912BDD-DA69-43BD-9281-1765C5AF4D7A}" dt="2019-02-08T20:15:22.431" v="943" actId="164"/>
          <ac:spMkLst>
            <pc:docMk/>
            <pc:sldMk cId="3653487290" sldId="263"/>
            <ac:spMk id="17" creationId="{9578BEE8-4446-45EA-BC2F-7639E77B9F75}"/>
          </ac:spMkLst>
        </pc:spChg>
        <pc:spChg chg="add mod">
          <ac:chgData name="Sangsin Park" userId="b8b11baad3e83fc3" providerId="LiveId" clId="{C3912BDD-DA69-43BD-9281-1765C5AF4D7A}" dt="2019-02-08T20:15:22.431" v="943" actId="164"/>
          <ac:spMkLst>
            <pc:docMk/>
            <pc:sldMk cId="3653487290" sldId="263"/>
            <ac:spMk id="19" creationId="{06EC6923-C72C-482F-A628-B6F66C893621}"/>
          </ac:spMkLst>
        </pc:spChg>
        <pc:spChg chg="add mod">
          <ac:chgData name="Sangsin Park" userId="b8b11baad3e83fc3" providerId="LiveId" clId="{C3912BDD-DA69-43BD-9281-1765C5AF4D7A}" dt="2019-02-08T20:15:22.431" v="943" actId="164"/>
          <ac:spMkLst>
            <pc:docMk/>
            <pc:sldMk cId="3653487290" sldId="263"/>
            <ac:spMk id="20" creationId="{92C46783-9E6E-44A1-A22F-E96CF233FB0B}"/>
          </ac:spMkLst>
        </pc:spChg>
        <pc:spChg chg="mod">
          <ac:chgData name="Sangsin Park" userId="b8b11baad3e83fc3" providerId="LiveId" clId="{C3912BDD-DA69-43BD-9281-1765C5AF4D7A}" dt="2019-02-08T19:39:41.666" v="142" actId="20577"/>
          <ac:spMkLst>
            <pc:docMk/>
            <pc:sldMk cId="3653487290" sldId="263"/>
            <ac:spMk id="59" creationId="{02E89AFE-55C4-4438-8FCC-F0BDB018837F}"/>
          </ac:spMkLst>
        </pc:spChg>
        <pc:grpChg chg="add mod">
          <ac:chgData name="Sangsin Park" userId="b8b11baad3e83fc3" providerId="LiveId" clId="{C3912BDD-DA69-43BD-9281-1765C5AF4D7A}" dt="2019-02-08T20:15:22.431" v="943" actId="164"/>
          <ac:grpSpMkLst>
            <pc:docMk/>
            <pc:sldMk cId="3653487290" sldId="263"/>
            <ac:grpSpMk id="16" creationId="{1F639C10-07C8-4A73-BF46-26B9ACF45481}"/>
          </ac:grpSpMkLst>
        </pc:grpChg>
        <pc:grpChg chg="add mod ord">
          <ac:chgData name="Sangsin Park" userId="b8b11baad3e83fc3" providerId="LiveId" clId="{C3912BDD-DA69-43BD-9281-1765C5AF4D7A}" dt="2019-02-08T20:21:18.278" v="1023" actId="166"/>
          <ac:grpSpMkLst>
            <pc:docMk/>
            <pc:sldMk cId="3653487290" sldId="263"/>
            <ac:grpSpMk id="18" creationId="{F5249EF8-5DA1-47D1-A95D-31B47360AFA6}"/>
          </ac:grpSpMkLst>
        </pc:grpChg>
        <pc:graphicFrameChg chg="add del mod">
          <ac:chgData name="Sangsin Park" userId="b8b11baad3e83fc3" providerId="LiveId" clId="{C3912BDD-DA69-43BD-9281-1765C5AF4D7A}" dt="2019-02-08T19:29:12.996" v="11" actId="478"/>
          <ac:graphicFrameMkLst>
            <pc:docMk/>
            <pc:sldMk cId="3653487290" sldId="263"/>
            <ac:graphicFrameMk id="4" creationId="{68F8003E-CA13-4219-892C-8CF49B70A543}"/>
          </ac:graphicFrameMkLst>
        </pc:graphicFrameChg>
        <pc:picChg chg="del">
          <ac:chgData name="Sangsin Park" userId="b8b11baad3e83fc3" providerId="LiveId" clId="{C3912BDD-DA69-43BD-9281-1765C5AF4D7A}" dt="2019-02-08T18:53:08.139" v="2" actId="478"/>
          <ac:picMkLst>
            <pc:docMk/>
            <pc:sldMk cId="3653487290" sldId="263"/>
            <ac:picMk id="2" creationId="{2B82FC3F-5833-4224-B645-C38A92024C50}"/>
          </ac:picMkLst>
        </pc:picChg>
        <pc:picChg chg="del">
          <ac:chgData name="Sangsin Park" userId="b8b11baad3e83fc3" providerId="LiveId" clId="{C3912BDD-DA69-43BD-9281-1765C5AF4D7A}" dt="2019-02-08T18:53:08.139" v="2" actId="478"/>
          <ac:picMkLst>
            <pc:docMk/>
            <pc:sldMk cId="3653487290" sldId="263"/>
            <ac:picMk id="3" creationId="{F9DF68DB-20DD-4CA6-B740-2CD516646AEE}"/>
          </ac:picMkLst>
        </pc:picChg>
        <pc:picChg chg="add del mod">
          <ac:chgData name="Sangsin Park" userId="b8b11baad3e83fc3" providerId="LiveId" clId="{C3912BDD-DA69-43BD-9281-1765C5AF4D7A}" dt="2019-02-08T19:38:51.571" v="101" actId="478"/>
          <ac:picMkLst>
            <pc:docMk/>
            <pc:sldMk cId="3653487290" sldId="263"/>
            <ac:picMk id="7" creationId="{AE64EA05-6601-490B-AE97-DEF6601EBF43}"/>
          </ac:picMkLst>
        </pc:picChg>
        <pc:picChg chg="del">
          <ac:chgData name="Sangsin Park" userId="b8b11baad3e83fc3" providerId="LiveId" clId="{C3912BDD-DA69-43BD-9281-1765C5AF4D7A}" dt="2019-02-08T18:53:08.139" v="2" actId="478"/>
          <ac:picMkLst>
            <pc:docMk/>
            <pc:sldMk cId="3653487290" sldId="263"/>
            <ac:picMk id="8" creationId="{516062A6-60D3-457B-904A-430318DCDC30}"/>
          </ac:picMkLst>
        </pc:picChg>
        <pc:picChg chg="add mod">
          <ac:chgData name="Sangsin Park" userId="b8b11baad3e83fc3" providerId="LiveId" clId="{C3912BDD-DA69-43BD-9281-1765C5AF4D7A}" dt="2019-02-08T20:21:47.191" v="1057" actId="1036"/>
          <ac:picMkLst>
            <pc:docMk/>
            <pc:sldMk cId="3653487290" sldId="263"/>
            <ac:picMk id="10" creationId="{FCE69528-6205-4885-8B2D-9F557AC2EE40}"/>
          </ac:picMkLst>
        </pc:picChg>
        <pc:picChg chg="add mod">
          <ac:chgData name="Sangsin Park" userId="b8b11baad3e83fc3" providerId="LiveId" clId="{C3912BDD-DA69-43BD-9281-1765C5AF4D7A}" dt="2019-02-08T19:52:11.609" v="257" actId="164"/>
          <ac:picMkLst>
            <pc:docMk/>
            <pc:sldMk cId="3653487290" sldId="263"/>
            <ac:picMk id="12" creationId="{B4958DDB-D1B9-4A54-BC8C-3DB00F8DECF5}"/>
          </ac:picMkLst>
        </pc:picChg>
        <pc:picChg chg="add mod">
          <ac:chgData name="Sangsin Park" userId="b8b11baad3e83fc3" providerId="LiveId" clId="{C3912BDD-DA69-43BD-9281-1765C5AF4D7A}" dt="2019-02-08T20:21:32.151" v="1027" actId="1035"/>
          <ac:picMkLst>
            <pc:docMk/>
            <pc:sldMk cId="3653487290" sldId="263"/>
            <ac:picMk id="22" creationId="{28D526D2-05F5-4B86-801E-F658E02C031E}"/>
          </ac:picMkLst>
        </pc:picChg>
        <pc:cxnChg chg="add mod">
          <ac:chgData name="Sangsin Park" userId="b8b11baad3e83fc3" providerId="LiveId" clId="{C3912BDD-DA69-43BD-9281-1765C5AF4D7A}" dt="2019-02-08T20:21:47.191" v="1057" actId="1036"/>
          <ac:cxnSpMkLst>
            <pc:docMk/>
            <pc:sldMk cId="3653487290" sldId="263"/>
            <ac:cxnSpMk id="14" creationId="{5AD81EA8-89F0-40AB-84C8-C2147BC0FF11}"/>
          </ac:cxnSpMkLst>
        </pc:cxnChg>
      </pc:sldChg>
      <pc:sldChg chg="del">
        <pc:chgData name="Sangsin Park" userId="b8b11baad3e83fc3" providerId="LiveId" clId="{C3912BDD-DA69-43BD-9281-1765C5AF4D7A}" dt="2019-02-08T18:53:39.460" v="3" actId="2696"/>
        <pc:sldMkLst>
          <pc:docMk/>
          <pc:sldMk cId="1994326413" sldId="264"/>
        </pc:sldMkLst>
      </pc:sldChg>
      <pc:sldChg chg="modSp">
        <pc:chgData name="Sangsin Park" userId="b8b11baad3e83fc3" providerId="LiveId" clId="{C3912BDD-DA69-43BD-9281-1765C5AF4D7A}" dt="2019-02-08T20:25:24.591" v="1157" actId="20577"/>
        <pc:sldMkLst>
          <pc:docMk/>
          <pc:sldMk cId="1896794578" sldId="265"/>
        </pc:sldMkLst>
        <pc:spChg chg="mod">
          <ac:chgData name="Sangsin Park" userId="b8b11baad3e83fc3" providerId="LiveId" clId="{C3912BDD-DA69-43BD-9281-1765C5AF4D7A}" dt="2019-02-08T20:25:24.591" v="1157" actId="20577"/>
          <ac:spMkLst>
            <pc:docMk/>
            <pc:sldMk cId="1896794578" sldId="265"/>
            <ac:spMk id="6" creationId="{A51D2E1B-12FA-410A-8E47-6EAFDF7953D9}"/>
          </ac:spMkLst>
        </pc:spChg>
      </pc:sldChg>
      <pc:sldChg chg="addSp delSp modSp add">
        <pc:chgData name="Sangsin Park" userId="b8b11baad3e83fc3" providerId="LiveId" clId="{C3912BDD-DA69-43BD-9281-1765C5AF4D7A}" dt="2019-02-08T20:24:37.783" v="1154" actId="1038"/>
        <pc:sldMkLst>
          <pc:docMk/>
          <pc:sldMk cId="977252987" sldId="266"/>
        </pc:sldMkLst>
        <pc:spChg chg="mod">
          <ac:chgData name="Sangsin Park" userId="b8b11baad3e83fc3" providerId="LiveId" clId="{C3912BDD-DA69-43BD-9281-1765C5AF4D7A}" dt="2019-02-08T20:02:33.696" v="715" actId="20577"/>
          <ac:spMkLst>
            <pc:docMk/>
            <pc:sldMk cId="977252987" sldId="266"/>
            <ac:spMk id="2" creationId="{90356784-DDEF-4CB3-AC06-DDCD128A6873}"/>
          </ac:spMkLst>
        </pc:spChg>
        <pc:spChg chg="mod">
          <ac:chgData name="Sangsin Park" userId="b8b11baad3e83fc3" providerId="LiveId" clId="{C3912BDD-DA69-43BD-9281-1765C5AF4D7A}" dt="2019-02-08T20:24:18.927" v="1142" actId="20577"/>
          <ac:spMkLst>
            <pc:docMk/>
            <pc:sldMk cId="977252987" sldId="266"/>
            <ac:spMk id="6" creationId="{714E41CC-7C48-40F0-8F09-D652B0549755}"/>
          </ac:spMkLst>
        </pc:spChg>
        <pc:picChg chg="add mod">
          <ac:chgData name="Sangsin Park" userId="b8b11baad3e83fc3" providerId="LiveId" clId="{C3912BDD-DA69-43BD-9281-1765C5AF4D7A}" dt="2019-02-08T20:24:37.783" v="1154" actId="1038"/>
          <ac:picMkLst>
            <pc:docMk/>
            <pc:sldMk cId="977252987" sldId="266"/>
            <ac:picMk id="4" creationId="{6EFE8573-7667-4568-8359-86EB95FA88C3}"/>
          </ac:picMkLst>
        </pc:picChg>
        <pc:picChg chg="add mod">
          <ac:chgData name="Sangsin Park" userId="b8b11baad3e83fc3" providerId="LiveId" clId="{C3912BDD-DA69-43BD-9281-1765C5AF4D7A}" dt="2019-02-08T20:24:37.783" v="1154" actId="1038"/>
          <ac:picMkLst>
            <pc:docMk/>
            <pc:sldMk cId="977252987" sldId="266"/>
            <ac:picMk id="7" creationId="{4BA500BB-4E8D-4A39-A549-48AD2B2480DC}"/>
          </ac:picMkLst>
        </pc:picChg>
        <pc:picChg chg="del">
          <ac:chgData name="Sangsin Park" userId="b8b11baad3e83fc3" providerId="LiveId" clId="{C3912BDD-DA69-43BD-9281-1765C5AF4D7A}" dt="2019-02-08T19:58:32.705" v="595" actId="478"/>
          <ac:picMkLst>
            <pc:docMk/>
            <pc:sldMk cId="977252987" sldId="266"/>
            <ac:picMk id="8" creationId="{6B43861F-B11F-4F9F-AB5E-64A18F04F83C}"/>
          </ac:picMkLst>
        </pc:picChg>
        <pc:picChg chg="del">
          <ac:chgData name="Sangsin Park" userId="b8b11baad3e83fc3" providerId="LiveId" clId="{C3912BDD-DA69-43BD-9281-1765C5AF4D7A}" dt="2019-02-08T19:58:30.753" v="594" actId="478"/>
          <ac:picMkLst>
            <pc:docMk/>
            <pc:sldMk cId="977252987" sldId="266"/>
            <ac:picMk id="12" creationId="{B99AACC1-D97F-4838-8C73-EEEF52A71E6D}"/>
          </ac:picMkLst>
        </pc:picChg>
        <pc:cxnChg chg="del mod">
          <ac:chgData name="Sangsin Park" userId="b8b11baad3e83fc3" providerId="LiveId" clId="{C3912BDD-DA69-43BD-9281-1765C5AF4D7A}" dt="2019-02-08T20:08:15.576" v="779" actId="478"/>
          <ac:cxnSpMkLst>
            <pc:docMk/>
            <pc:sldMk cId="977252987" sldId="266"/>
            <ac:cxnSpMk id="13" creationId="{B9B4AA15-013D-406F-BA4D-340B54E1C863}"/>
          </ac:cxnSpMkLst>
        </pc:cxnChg>
      </pc:sldChg>
      <pc:sldChg chg="add del">
        <pc:chgData name="Sangsin Park" userId="b8b11baad3e83fc3" providerId="LiveId" clId="{C3912BDD-DA69-43BD-9281-1765C5AF4D7A}" dt="2019-02-08T20:25:13.977" v="1155" actId="2696"/>
        <pc:sldMkLst>
          <pc:docMk/>
          <pc:sldMk cId="4268059695" sldId="267"/>
        </pc:sldMkLst>
      </pc:sldChg>
    </pc:docChg>
  </pc:docChgLst>
  <pc:docChgLst>
    <pc:chgData name="Sangsin Park" userId="b8b11baad3e83fc3" providerId="LiveId" clId="{AED8C654-BCCB-469C-9465-99A4119FBB59}"/>
  </pc:docChgLst>
  <pc:docChgLst>
    <pc:chgData name="Sangsin Park" userId="b8b11baad3e83fc3" providerId="LiveId" clId="{FE0A3D83-44AF-40E6-8BEB-AEC74B1193D6}"/>
  </pc:docChgLst>
  <pc:docChgLst>
    <pc:chgData name="Park Sangsin" userId="b8b11baad3e83fc3" providerId="LiveId" clId="{D8B669E4-25A7-7449-B259-8DD2BA8FAE3F}"/>
  </pc:docChgLst>
  <pc:docChgLst>
    <pc:chgData name="Sangsin Park" userId="b8b11baad3e83fc3" providerId="LiveId" clId="{472A44D2-9823-41D5-97C6-879ACFE833D4}"/>
  </pc:docChgLst>
  <pc:docChgLst>
    <pc:chgData name="Sangsin Park" userId="b8b11baad3e83fc3" providerId="LiveId" clId="{FEA14439-A025-4193-B432-BC569591874C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B3A70-F4A8-4D31-A687-DB86C5B7D2EC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4CAFC-FFAD-42CF-9CB8-5D356364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67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4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5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1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7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70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4CAFC-FFAD-42CF-9CB8-5D356364B0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0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2A46-3F2B-4BD9-87F8-170AC346A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F1076-5388-45E5-9132-FFFD4A790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0CF63-BEF0-4E6F-89FE-AED3D56CB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9A309-8729-4B10-A157-D1947429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01A02-E837-47D1-B0F6-FF56789A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3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850B1EF-4849-47B9-8690-2D3AEA397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547" y="0"/>
            <a:ext cx="133945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1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A0EEB-9A62-40E5-8B30-FE0D06FD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E1232-21AA-4A56-8E9E-782F1ED9C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15556-66B6-4883-907E-874E018B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1CDC2-13D3-4ADC-9BFA-E44D9532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AC264-BE95-46F1-9A40-8E9C296E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5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AA4021-AA4E-41AD-9CDE-13CA119D9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BFF2A-0EC3-45AE-9749-1BC8491E8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C131-8FB1-4C2A-B617-FA109A233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2C5F7-A9D2-4559-80B9-825ED0C6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CD9A-BFD3-4F3C-9208-377B8ACB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7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8015-D3DB-4B1A-BFA5-C67A560A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104BE-3A86-4C20-A348-2E5AD011F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FAAE3-6D25-41CA-8F96-7F508D37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15C5-A2B5-4F96-B7F0-83DC790A9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13E1-60E8-4CF8-863B-9E23C298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2855-265A-4047-883D-5DEDBB57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054D3-71D0-4FA3-8E5B-3AC1ABD7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963B9-24A0-4E13-8B09-012B1D08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BEC4C-8595-46DC-BB85-C559BBD0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4EA45-B514-42D3-BD0B-FD0ED5F28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7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A9F2-0AC5-4B22-917A-1016166B0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F477D-3784-4FED-9BF2-30D0D713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646A9-4B41-44CC-9D9D-41106E3AF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D5576-A10B-42EF-B5B3-219F48AC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98B6A-79FF-40D9-9691-7F42BC7A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20068-34BE-4290-9791-EF9EA5FB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6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D8391-84BC-4D67-ADE5-EF91AE8C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EC88A-DA4E-4B9C-8CEA-8F5C8ABAD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5A1D5-875A-4E86-9050-3EF0A1860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8598E-C3A2-4F8B-B18C-88AF6AAB7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AC6D6-CFC9-48B4-A778-3EA9CC111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4457D-7966-43D6-A259-DF54A894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A9D26-7281-48D2-8D06-76A0DC7D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72FAF-6820-44B3-A512-A3365E12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4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10175-F292-4CBD-BE37-D39C8ABB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1"/>
            <a:ext cx="10515600" cy="787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7CEF3-2E65-4F95-A05E-28A84EFA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1085-4EF9-47C1-9ABB-2F1B5B7F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C0C39-EC7E-4966-B355-CA8AE9DED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B6BD2A-2A49-8A47-9D2C-338C3E9CE942}"/>
              </a:ext>
            </a:extLst>
          </p:cNvPr>
          <p:cNvCxnSpPr>
            <a:cxnSpLocks/>
          </p:cNvCxnSpPr>
          <p:nvPr userDrawn="1"/>
        </p:nvCxnSpPr>
        <p:spPr>
          <a:xfrm>
            <a:off x="787400" y="190500"/>
            <a:ext cx="0" cy="7874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3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450E148-D3AF-4E18-B000-0FA474B9B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547" y="0"/>
            <a:ext cx="133945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3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B14053-72E1-4956-B1AB-1F92751FD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29F21-F3D9-4DCC-91AC-FA309BE24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C3BCF-16E9-409F-854F-7DF1F0BD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2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C62E-18C2-4770-BBB6-2EE04DF7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90E0C-786E-4634-9504-956BACC9D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FFC62-30A8-438D-AC88-CE7983E59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D93E69-3469-48B3-8EAE-F79EB0C9C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F06E7-D1FD-4885-8C7D-462E2914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6716B-4A62-4F24-A4B9-14C51A35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1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A78A-12D0-45BF-927D-85420247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BF83-2D1C-4598-B408-90F03480E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8BDFE-1515-4103-B00A-60A819518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3CF1-C385-48B4-BEFF-B4E249FD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96E9-5D91-4476-8845-56DE450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58195-89D8-4D51-95D2-E802D9B78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E15C1-7F12-496C-B5F4-2976BF3C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B3C80-1A7D-4D9D-B7AE-07AE5A115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BB41C-E0DA-4B10-9D72-0ACFC4CBA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B9E8-D30E-46D4-A343-FD20DFC6EA84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C65F7-653C-44E2-9D09-2620FF8A6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BDCEA-2347-4B3A-B812-6E940B247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40DCB-5063-433C-A04F-BC2BD66AF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../OneDrive/Works/DCP%20(Aero%20Pendulum)/Pole%20placement/nxtLabviewDcpPolePlacement2_0g_DrPark_08.vi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../OneDrive/Works/DCP%20(Aero%20Pendulum)/Pole%20placement/nxtLabviewDcpPolePlacement2_0g_DrPark_08.vi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../OneDrive/Works/DCP%20(Aero%20Pendulum)/Pole%20placement/nxtLabviewDcpPolePlacement2_0g_DrPark_08.v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aslhub.org/unlv/wiki/doku.php?id=damped_compound_pendulu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../OneDrive/Works/DCP%20(Aero%20Pendulum)/Pole%20placement/nxtLabviewDcpPolePlacement2_0g_DrPark_08.vi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OneDrive/Works/DCP%20(Aero%20Pendulum)/Pole%20placement/nxtLabviewDcpPolePlacement2_0g_DrPark_08.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aslhub.org/unlv/wiki/doku.php?id=lego_r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Non-LEGO DCP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1BF00-A057-44D7-8BA5-9A154D00D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CP_PP">
            <a:hlinkClick r:id="" action="ppaction://media"/>
            <a:extLst>
              <a:ext uri="{FF2B5EF4-FFF2-40B4-BE49-F238E27FC236}">
                <a16:creationId xmlns:a16="http://schemas.microsoft.com/office/drawing/2014/main" id="{BD2153DD-63E7-4F61-937B-414DCD4877F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0896" y="1719675"/>
            <a:ext cx="2571750" cy="4572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Pole-placement Demo and LabVIEW code</a:t>
            </a:r>
          </a:p>
        </p:txBody>
      </p:sp>
      <p:sp>
        <p:nvSpPr>
          <p:cNvPr id="15" name="TextBox 14">
            <a:hlinkClick r:id="rId6" action="ppaction://hlinkfile"/>
            <a:extLst>
              <a:ext uri="{FF2B5EF4-FFF2-40B4-BE49-F238E27FC236}">
                <a16:creationId xmlns:a16="http://schemas.microsoft.com/office/drawing/2014/main" id="{26944FD4-6EAD-451B-99E7-694557763E07}"/>
              </a:ext>
            </a:extLst>
          </p:cNvPr>
          <p:cNvSpPr txBox="1"/>
          <p:nvPr/>
        </p:nvSpPr>
        <p:spPr>
          <a:xfrm>
            <a:off x="247212" y="1011789"/>
            <a:ext cx="6664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Operating code : nxtLabviewDcpPolePlacement2_0g_DrPark_08.vi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C1C4146-2C9C-449E-BFE1-A6900FC35439}"/>
              </a:ext>
            </a:extLst>
          </p:cNvPr>
          <p:cNvGrpSpPr/>
          <p:nvPr/>
        </p:nvGrpSpPr>
        <p:grpSpPr>
          <a:xfrm>
            <a:off x="3520471" y="1510762"/>
            <a:ext cx="8481958" cy="5201342"/>
            <a:chOff x="3553925" y="1143000"/>
            <a:chExt cx="8481958" cy="520134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71F116-D3FA-4833-ABAE-A225D26C5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6820" y="1143000"/>
              <a:ext cx="8219063" cy="45720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7B065E-EAA3-48FD-87F3-ACC8861E1752}"/>
                </a:ext>
              </a:extLst>
            </p:cNvPr>
            <p:cNvSpPr/>
            <p:nvPr/>
          </p:nvSpPr>
          <p:spPr>
            <a:xfrm>
              <a:off x="4817327" y="4638907"/>
              <a:ext cx="1449658" cy="434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C26938-615F-45EB-87E2-780E2DC2A042}"/>
                </a:ext>
              </a:extLst>
            </p:cNvPr>
            <p:cNvSpPr txBox="1"/>
            <p:nvPr/>
          </p:nvSpPr>
          <p:spPr>
            <a:xfrm>
              <a:off x="3553925" y="5821122"/>
              <a:ext cx="2181623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Angular velocity calculated </a:t>
              </a:r>
              <a:br>
                <a:rPr lang="en-US" sz="1400" dirty="0"/>
              </a:br>
              <a:r>
                <a:rPr lang="en-US" sz="1400" dirty="0"/>
                <a:t>by a finite difference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A8C6E91-4CE2-4997-ADF7-B0F3C1E7B180}"/>
                </a:ext>
              </a:extLst>
            </p:cNvPr>
            <p:cNvSpPr/>
            <p:nvPr/>
          </p:nvSpPr>
          <p:spPr>
            <a:xfrm>
              <a:off x="5560741" y="5006639"/>
              <a:ext cx="973874" cy="4348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D086DB-C46B-4F9C-A915-8FBD89977015}"/>
                </a:ext>
              </a:extLst>
            </p:cNvPr>
            <p:cNvSpPr/>
            <p:nvPr/>
          </p:nvSpPr>
          <p:spPr>
            <a:xfrm>
              <a:off x="5586760" y="3988574"/>
              <a:ext cx="1248937" cy="5834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EC5377-965D-49A1-93C2-776CFD29F767}"/>
                </a:ext>
              </a:extLst>
            </p:cNvPr>
            <p:cNvSpPr/>
            <p:nvPr/>
          </p:nvSpPr>
          <p:spPr>
            <a:xfrm>
              <a:off x="6096001" y="3347379"/>
              <a:ext cx="817756" cy="5834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C5DBC59-EA45-42AF-93A2-BA10537EA118}"/>
                </a:ext>
              </a:extLst>
            </p:cNvPr>
            <p:cNvSpPr/>
            <p:nvPr/>
          </p:nvSpPr>
          <p:spPr>
            <a:xfrm>
              <a:off x="7806467" y="3861884"/>
              <a:ext cx="817756" cy="5834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82B3EC9-9E20-4725-A33F-959A52DB5ECE}"/>
                </a:ext>
              </a:extLst>
            </p:cNvPr>
            <p:cNvSpPr/>
            <p:nvPr/>
          </p:nvSpPr>
          <p:spPr>
            <a:xfrm>
              <a:off x="9223055" y="3405148"/>
              <a:ext cx="567716" cy="5834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FDCC06-FB42-4270-A1EE-F4EE4C676851}"/>
                </a:ext>
              </a:extLst>
            </p:cNvPr>
            <p:cNvSpPr txBox="1"/>
            <p:nvPr/>
          </p:nvSpPr>
          <p:spPr>
            <a:xfrm>
              <a:off x="5922386" y="5942374"/>
              <a:ext cx="2406493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Angular velocity feedback gain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1854D8D-79BA-41DC-92D9-89EED5EA1AED}"/>
                </a:ext>
              </a:extLst>
            </p:cNvPr>
            <p:cNvSpPr txBox="1"/>
            <p:nvPr/>
          </p:nvSpPr>
          <p:spPr>
            <a:xfrm>
              <a:off x="3613085" y="4177242"/>
              <a:ext cx="1646797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Angle feedback gain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9AE1D8-AA63-466C-9231-49C1E40E787A}"/>
                </a:ext>
              </a:extLst>
            </p:cNvPr>
            <p:cNvSpPr txBox="1"/>
            <p:nvPr/>
          </p:nvSpPr>
          <p:spPr>
            <a:xfrm>
              <a:off x="4657930" y="3528630"/>
              <a:ext cx="902811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Scale gain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6979C2-D6BE-41E1-AE60-7C2150F182A8}"/>
                </a:ext>
              </a:extLst>
            </p:cNvPr>
            <p:cNvSpPr txBox="1"/>
            <p:nvPr/>
          </p:nvSpPr>
          <p:spPr>
            <a:xfrm>
              <a:off x="7324004" y="4701505"/>
              <a:ext cx="2326278" cy="52322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Conversion value</a:t>
              </a:r>
            </a:p>
            <a:p>
              <a:pPr algn="ctr"/>
              <a:r>
                <a:rPr lang="en-US" sz="1400" dirty="0"/>
                <a:t>from deg to power in percent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F76A39-F17A-4AF4-83D9-FDB3741538AA}"/>
                </a:ext>
              </a:extLst>
            </p:cNvPr>
            <p:cNvSpPr txBox="1"/>
            <p:nvPr/>
          </p:nvSpPr>
          <p:spPr>
            <a:xfrm>
              <a:off x="8952499" y="4166031"/>
              <a:ext cx="1395575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Set output limits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A4B0114-CD8C-4BB6-AF05-9A156C7F9928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5586760" y="3639092"/>
              <a:ext cx="509241" cy="57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16D44D1-767C-4C57-9DC5-994EF0E85D74}"/>
                </a:ext>
              </a:extLst>
            </p:cNvPr>
            <p:cNvCxnSpPr>
              <a:cxnSpLocks/>
              <a:stCxn id="31" idx="3"/>
              <a:endCxn id="26" idx="1"/>
            </p:cNvCxnSpPr>
            <p:nvPr/>
          </p:nvCxnSpPr>
          <p:spPr>
            <a:xfrm flipV="1">
              <a:off x="5259882" y="4280287"/>
              <a:ext cx="326878" cy="50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8645045-8FB4-4E0A-8E73-77CFAFF70A84}"/>
                </a:ext>
              </a:extLst>
            </p:cNvPr>
            <p:cNvCxnSpPr>
              <a:cxnSpLocks/>
              <a:stCxn id="23" idx="0"/>
              <a:endCxn id="21" idx="2"/>
            </p:cNvCxnSpPr>
            <p:nvPr/>
          </p:nvCxnSpPr>
          <p:spPr>
            <a:xfrm flipV="1">
              <a:off x="4644737" y="5073805"/>
              <a:ext cx="897419" cy="7473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28841B-B962-4D79-AA38-852C3DA8A9F0}"/>
                </a:ext>
              </a:extLst>
            </p:cNvPr>
            <p:cNvCxnSpPr>
              <a:cxnSpLocks/>
              <a:stCxn id="30" idx="0"/>
              <a:endCxn id="25" idx="2"/>
            </p:cNvCxnSpPr>
            <p:nvPr/>
          </p:nvCxnSpPr>
          <p:spPr>
            <a:xfrm flipH="1" flipV="1">
              <a:off x="6047678" y="5441537"/>
              <a:ext cx="1077955" cy="5008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37ED400-BEEB-4752-804D-4405FDE09E3B}"/>
                </a:ext>
              </a:extLst>
            </p:cNvPr>
            <p:cNvCxnSpPr>
              <a:cxnSpLocks/>
              <a:stCxn id="33" idx="0"/>
              <a:endCxn id="28" idx="2"/>
            </p:cNvCxnSpPr>
            <p:nvPr/>
          </p:nvCxnSpPr>
          <p:spPr>
            <a:xfrm flipH="1" flipV="1">
              <a:off x="8215345" y="4445310"/>
              <a:ext cx="271798" cy="2561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56BD27-24E1-4CD8-956B-95754393A62A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9506917" y="3997713"/>
              <a:ext cx="143370" cy="168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68C099A-F8BA-4D08-8DEB-ED341DE5F80E}"/>
                </a:ext>
              </a:extLst>
            </p:cNvPr>
            <p:cNvSpPr/>
            <p:nvPr/>
          </p:nvSpPr>
          <p:spPr>
            <a:xfrm>
              <a:off x="9489589" y="1460810"/>
              <a:ext cx="2546293" cy="8028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6020638-CB99-4B3F-92C0-8DFDF7702733}"/>
                </a:ext>
              </a:extLst>
            </p:cNvPr>
            <p:cNvSpPr txBox="1"/>
            <p:nvPr/>
          </p:nvSpPr>
          <p:spPr>
            <a:xfrm>
              <a:off x="10842474" y="2526645"/>
              <a:ext cx="1022652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Data saving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A6E5830-6BF8-4CA6-B3BC-E9B82F5C7CFC}"/>
                </a:ext>
              </a:extLst>
            </p:cNvPr>
            <p:cNvCxnSpPr>
              <a:cxnSpLocks/>
              <a:stCxn id="64" idx="0"/>
              <a:endCxn id="63" idx="2"/>
            </p:cNvCxnSpPr>
            <p:nvPr/>
          </p:nvCxnSpPr>
          <p:spPr>
            <a:xfrm flipH="1" flipV="1">
              <a:off x="10762736" y="2263698"/>
              <a:ext cx="591064" cy="262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34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F84E8B-578B-473D-96BA-9D19DD6B6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5" y="3612275"/>
            <a:ext cx="4096921" cy="2693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FBAFC-A321-4E3F-9913-B449AF00A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73" y="3486314"/>
            <a:ext cx="4016936" cy="3238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E10918-D708-438D-A0BE-810A9E6CF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2" y="1415009"/>
            <a:ext cx="8435898" cy="162547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8" name="TextBox 7">
            <a:hlinkClick r:id="rId6" action="ppaction://hlinkfile"/>
            <a:extLst>
              <a:ext uri="{FF2B5EF4-FFF2-40B4-BE49-F238E27FC236}">
                <a16:creationId xmlns:a16="http://schemas.microsoft.com/office/drawing/2014/main" id="{3671EA6E-B18E-4CB2-B654-AF318C58C029}"/>
              </a:ext>
            </a:extLst>
          </p:cNvPr>
          <p:cNvSpPr txBox="1"/>
          <p:nvPr/>
        </p:nvSpPr>
        <p:spPr>
          <a:xfrm>
            <a:off x="247212" y="1011789"/>
            <a:ext cx="1537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Connectors</a:t>
            </a:r>
          </a:p>
        </p:txBody>
      </p:sp>
      <p:sp>
        <p:nvSpPr>
          <p:cNvPr id="10" name="TextBox 9">
            <a:hlinkClick r:id="rId6" action="ppaction://hlinkfile"/>
            <a:extLst>
              <a:ext uri="{FF2B5EF4-FFF2-40B4-BE49-F238E27FC236}">
                <a16:creationId xmlns:a16="http://schemas.microsoft.com/office/drawing/2014/main" id="{FBDBC76A-B18A-4293-B489-51F228ECF140}"/>
              </a:ext>
            </a:extLst>
          </p:cNvPr>
          <p:cNvSpPr txBox="1"/>
          <p:nvPr/>
        </p:nvSpPr>
        <p:spPr>
          <a:xfrm>
            <a:off x="247212" y="3175167"/>
            <a:ext cx="2984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Low-pass filter for encoder</a:t>
            </a:r>
          </a:p>
        </p:txBody>
      </p:sp>
      <p:sp>
        <p:nvSpPr>
          <p:cNvPr id="12" name="TextBox 11">
            <a:hlinkClick r:id="rId6" action="ppaction://hlinkfile"/>
            <a:extLst>
              <a:ext uri="{FF2B5EF4-FFF2-40B4-BE49-F238E27FC236}">
                <a16:creationId xmlns:a16="http://schemas.microsoft.com/office/drawing/2014/main" id="{73335D8B-165D-4B0A-84D2-741521BC7E04}"/>
              </a:ext>
            </a:extLst>
          </p:cNvPr>
          <p:cNvSpPr txBox="1"/>
          <p:nvPr/>
        </p:nvSpPr>
        <p:spPr>
          <a:xfrm>
            <a:off x="6722354" y="3116982"/>
            <a:ext cx="167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Motor driver</a:t>
            </a:r>
          </a:p>
        </p:txBody>
      </p:sp>
    </p:spTree>
    <p:extLst>
      <p:ext uri="{BB962C8B-B14F-4D97-AF65-F5344CB8AC3E}">
        <p14:creationId xmlns:p14="http://schemas.microsoft.com/office/powerpoint/2010/main" val="262946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8" name="TextBox 7">
            <a:hlinkClick r:id="rId3" action="ppaction://hlinkfile"/>
            <a:extLst>
              <a:ext uri="{FF2B5EF4-FFF2-40B4-BE49-F238E27FC236}">
                <a16:creationId xmlns:a16="http://schemas.microsoft.com/office/drawing/2014/main" id="{3671EA6E-B18E-4CB2-B654-AF318C58C029}"/>
              </a:ext>
            </a:extLst>
          </p:cNvPr>
          <p:cNvSpPr txBox="1"/>
          <p:nvPr/>
        </p:nvSpPr>
        <p:spPr>
          <a:xfrm>
            <a:off x="247212" y="1379778"/>
            <a:ext cx="8074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did well organize Non-LEGO DCP on the following website:</a:t>
            </a:r>
            <a:br>
              <a:rPr lang="en-US" dirty="0"/>
            </a:br>
            <a:r>
              <a:rPr lang="en-US" dirty="0">
                <a:hlinkClick r:id="rId4"/>
              </a:rPr>
              <a:t>http://www.daslhub.org/unlv/wiki/doku.php?id=damped_compound_pendulum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Please, see the DASL wiki page.</a:t>
            </a:r>
          </a:p>
        </p:txBody>
      </p:sp>
    </p:spTree>
    <p:extLst>
      <p:ext uri="{BB962C8B-B14F-4D97-AF65-F5344CB8AC3E}">
        <p14:creationId xmlns:p14="http://schemas.microsoft.com/office/powerpoint/2010/main" val="81508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NXT wheel/tire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1BF00-A057-44D7-8BA5-9A154D00D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4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Lag compensator LabVIEW code</a:t>
            </a:r>
          </a:p>
        </p:txBody>
      </p:sp>
      <p:sp>
        <p:nvSpPr>
          <p:cNvPr id="15" name="TextBox 14">
            <a:hlinkClick r:id="rId3" action="ppaction://hlinkfile"/>
            <a:extLst>
              <a:ext uri="{FF2B5EF4-FFF2-40B4-BE49-F238E27FC236}">
                <a16:creationId xmlns:a16="http://schemas.microsoft.com/office/drawing/2014/main" id="{26944FD4-6EAD-451B-99E7-694557763E07}"/>
              </a:ext>
            </a:extLst>
          </p:cNvPr>
          <p:cNvSpPr txBox="1"/>
          <p:nvPr/>
        </p:nvSpPr>
        <p:spPr>
          <a:xfrm>
            <a:off x="247212" y="1011789"/>
            <a:ext cx="496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Operating code : nxtMotorStepResponse1_2d.vi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017546-7123-4C7C-BF9B-54B9F8ADE50F}"/>
              </a:ext>
            </a:extLst>
          </p:cNvPr>
          <p:cNvGrpSpPr/>
          <p:nvPr/>
        </p:nvGrpSpPr>
        <p:grpSpPr>
          <a:xfrm>
            <a:off x="386572" y="1415009"/>
            <a:ext cx="6884836" cy="5442695"/>
            <a:chOff x="660892" y="1415009"/>
            <a:chExt cx="6884836" cy="54426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399B40-B146-48B0-9C96-386D74365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892" y="1415009"/>
              <a:ext cx="6884836" cy="544269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7759235-C77A-49B6-8939-E0D87A44D6C9}"/>
                </a:ext>
              </a:extLst>
            </p:cNvPr>
            <p:cNvSpPr/>
            <p:nvPr/>
          </p:nvSpPr>
          <p:spPr>
            <a:xfrm>
              <a:off x="674370" y="1657350"/>
              <a:ext cx="6777990" cy="2686050"/>
            </a:xfrm>
            <a:custGeom>
              <a:avLst/>
              <a:gdLst>
                <a:gd name="connsiteX0" fmla="*/ 0 w 6777990"/>
                <a:gd name="connsiteY0" fmla="*/ 0 h 2686050"/>
                <a:gd name="connsiteX1" fmla="*/ 6777990 w 6777990"/>
                <a:gd name="connsiteY1" fmla="*/ 0 h 2686050"/>
                <a:gd name="connsiteX2" fmla="*/ 6777990 w 6777990"/>
                <a:gd name="connsiteY2" fmla="*/ 1245870 h 2686050"/>
                <a:gd name="connsiteX3" fmla="*/ 4080510 w 6777990"/>
                <a:gd name="connsiteY3" fmla="*/ 1245870 h 2686050"/>
                <a:gd name="connsiteX4" fmla="*/ 4080510 w 6777990"/>
                <a:gd name="connsiteY4" fmla="*/ 2308860 h 2686050"/>
                <a:gd name="connsiteX5" fmla="*/ 2960370 w 6777990"/>
                <a:gd name="connsiteY5" fmla="*/ 2308860 h 2686050"/>
                <a:gd name="connsiteX6" fmla="*/ 2960370 w 6777990"/>
                <a:gd name="connsiteY6" fmla="*/ 2686050 h 2686050"/>
                <a:gd name="connsiteX7" fmla="*/ 2057400 w 6777990"/>
                <a:gd name="connsiteY7" fmla="*/ 2686050 h 2686050"/>
                <a:gd name="connsiteX8" fmla="*/ 2057400 w 6777990"/>
                <a:gd name="connsiteY8" fmla="*/ 1062990 h 2686050"/>
                <a:gd name="connsiteX9" fmla="*/ 11430 w 6777990"/>
                <a:gd name="connsiteY9" fmla="*/ 1062990 h 2686050"/>
                <a:gd name="connsiteX10" fmla="*/ 0 w 6777990"/>
                <a:gd name="connsiteY10" fmla="*/ 0 h 268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77990" h="2686050">
                  <a:moveTo>
                    <a:pt x="0" y="0"/>
                  </a:moveTo>
                  <a:lnTo>
                    <a:pt x="6777990" y="0"/>
                  </a:lnTo>
                  <a:lnTo>
                    <a:pt x="6777990" y="1245870"/>
                  </a:lnTo>
                  <a:lnTo>
                    <a:pt x="4080510" y="1245870"/>
                  </a:lnTo>
                  <a:lnTo>
                    <a:pt x="4080510" y="2308860"/>
                  </a:lnTo>
                  <a:lnTo>
                    <a:pt x="2960370" y="2308860"/>
                  </a:lnTo>
                  <a:lnTo>
                    <a:pt x="2960370" y="2686050"/>
                  </a:lnTo>
                  <a:lnTo>
                    <a:pt x="2057400" y="2686050"/>
                  </a:lnTo>
                  <a:lnTo>
                    <a:pt x="2057400" y="1062990"/>
                  </a:lnTo>
                  <a:lnTo>
                    <a:pt x="11430" y="106299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B7A1D3B-6332-4F8D-A97A-50EC4735FDC0}"/>
              </a:ext>
            </a:extLst>
          </p:cNvPr>
          <p:cNvSpPr txBox="1"/>
          <p:nvPr/>
        </p:nvSpPr>
        <p:spPr>
          <a:xfrm>
            <a:off x="838200" y="2124992"/>
            <a:ext cx="143334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Lag compensator</a:t>
            </a:r>
            <a:br>
              <a:rPr lang="en-US" sz="1400" dirty="0"/>
            </a:br>
            <a:r>
              <a:rPr lang="en-US" sz="1400" dirty="0"/>
              <a:t>block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CE6D89-D5A7-4254-B755-3264024DA1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4877"/>
          <a:stretch/>
        </p:blipFill>
        <p:spPr>
          <a:xfrm>
            <a:off x="7470350" y="1765013"/>
            <a:ext cx="1769008" cy="569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1CAD55-0EC0-40F4-B772-CB8691A909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008" y="2478336"/>
            <a:ext cx="3026269" cy="8670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824B1B-E971-43A8-BE51-50271DF229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6684"/>
          <a:stretch/>
        </p:blipFill>
        <p:spPr>
          <a:xfrm>
            <a:off x="7470350" y="3851112"/>
            <a:ext cx="2381582" cy="549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3BA637-56F0-46E8-BBF1-7191B67123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9342"/>
          <a:stretch/>
        </p:blipFill>
        <p:spPr>
          <a:xfrm>
            <a:off x="7425444" y="4759617"/>
            <a:ext cx="4344006" cy="1069008"/>
          </a:xfrm>
          <a:prstGeom prst="rect">
            <a:avLst/>
          </a:prstGeom>
        </p:spPr>
      </p:pic>
      <p:sp>
        <p:nvSpPr>
          <p:cNvPr id="84" name="TextBox 83">
            <a:hlinkClick r:id="rId3" action="ppaction://hlinkfile"/>
            <a:extLst>
              <a:ext uri="{FF2B5EF4-FFF2-40B4-BE49-F238E27FC236}">
                <a16:creationId xmlns:a16="http://schemas.microsoft.com/office/drawing/2014/main" id="{662D6FFF-D343-44A8-966D-CE372A947105}"/>
              </a:ext>
            </a:extLst>
          </p:cNvPr>
          <p:cNvSpPr txBox="1"/>
          <p:nvPr/>
        </p:nvSpPr>
        <p:spPr>
          <a:xfrm>
            <a:off x="7358539" y="1389209"/>
            <a:ext cx="315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lag compensator</a:t>
            </a:r>
          </a:p>
        </p:txBody>
      </p:sp>
      <p:sp>
        <p:nvSpPr>
          <p:cNvPr id="85" name="TextBox 84">
            <a:hlinkClick r:id="rId3" action="ppaction://hlinkfile"/>
            <a:extLst>
              <a:ext uri="{FF2B5EF4-FFF2-40B4-BE49-F238E27FC236}">
                <a16:creationId xmlns:a16="http://schemas.microsoft.com/office/drawing/2014/main" id="{C3560B1B-0F69-4118-9906-C94ED0CA640B}"/>
              </a:ext>
            </a:extLst>
          </p:cNvPr>
          <p:cNvSpPr txBox="1"/>
          <p:nvPr/>
        </p:nvSpPr>
        <p:spPr>
          <a:xfrm>
            <a:off x="7347387" y="3338247"/>
            <a:ext cx="472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Discrete lag compensator for implementation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84B7F8B2-1F1A-43AB-8283-C3FD8F35D2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590"/>
          <a:stretch/>
        </p:blipFill>
        <p:spPr>
          <a:xfrm>
            <a:off x="9095133" y="1739536"/>
            <a:ext cx="1769008" cy="66162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FFF04667-73FA-44BB-97E7-F52145C78C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059"/>
          <a:stretch/>
        </p:blipFill>
        <p:spPr>
          <a:xfrm>
            <a:off x="9743495" y="3639916"/>
            <a:ext cx="2381582" cy="100434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4706BBB-A832-4F84-931A-39F9C45FC05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3816" r="64925" b="25517"/>
          <a:stretch/>
        </p:blipFill>
        <p:spPr>
          <a:xfrm>
            <a:off x="7745631" y="5828625"/>
            <a:ext cx="1523641" cy="80631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A3FDFCD-76DF-4E37-B681-BA194781170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4523" r="45344" b="1"/>
          <a:stretch/>
        </p:blipFill>
        <p:spPr>
          <a:xfrm>
            <a:off x="9750808" y="6067925"/>
            <a:ext cx="2374269" cy="669856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EB089A8-2AA2-4F01-929F-351944C7F390}"/>
              </a:ext>
            </a:extLst>
          </p:cNvPr>
          <p:cNvCxnSpPr>
            <a:cxnSpLocks/>
            <a:stCxn id="8" idx="1"/>
            <a:endCxn id="9" idx="1"/>
          </p:cNvCxnSpPr>
          <p:nvPr/>
        </p:nvCxnSpPr>
        <p:spPr>
          <a:xfrm rot="10800000" flipH="1" flipV="1">
            <a:off x="7470350" y="2049825"/>
            <a:ext cx="160658" cy="862026"/>
          </a:xfrm>
          <a:prstGeom prst="bentConnector3">
            <a:avLst>
              <a:gd name="adj1" fmla="val -589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hlinkClick r:id="rId3" action="ppaction://hlinkfile"/>
            <a:extLst>
              <a:ext uri="{FF2B5EF4-FFF2-40B4-BE49-F238E27FC236}">
                <a16:creationId xmlns:a16="http://schemas.microsoft.com/office/drawing/2014/main" id="{F6D5CD16-25B8-4506-A26F-EB4F295D411F}"/>
              </a:ext>
            </a:extLst>
          </p:cNvPr>
          <p:cNvSpPr txBox="1"/>
          <p:nvPr/>
        </p:nvSpPr>
        <p:spPr>
          <a:xfrm>
            <a:off x="7338698" y="2251091"/>
            <a:ext cx="839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equivalent</a:t>
            </a: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35391825-F195-40C7-B482-B6C82478F0B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7608687" y="4266353"/>
            <a:ext cx="160658" cy="862026"/>
          </a:xfrm>
          <a:prstGeom prst="bentConnector3">
            <a:avLst>
              <a:gd name="adj1" fmla="val -5899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hlinkClick r:id="rId3" action="ppaction://hlinkfile"/>
            <a:extLst>
              <a:ext uri="{FF2B5EF4-FFF2-40B4-BE49-F238E27FC236}">
                <a16:creationId xmlns:a16="http://schemas.microsoft.com/office/drawing/2014/main" id="{931E8E2C-9915-486B-B6CB-9FC8F9693035}"/>
              </a:ext>
            </a:extLst>
          </p:cNvPr>
          <p:cNvSpPr txBox="1"/>
          <p:nvPr/>
        </p:nvSpPr>
        <p:spPr>
          <a:xfrm>
            <a:off x="7477035" y="4467619"/>
            <a:ext cx="839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149516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LEGO RIP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1BF00-A057-44D7-8BA5-9A154D00D8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5F9B096-6D19-4C13-9FB1-D61E1F82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8" name="TextBox 7">
            <a:hlinkClick r:id="rId3" action="ppaction://hlinkfile"/>
            <a:extLst>
              <a:ext uri="{FF2B5EF4-FFF2-40B4-BE49-F238E27FC236}">
                <a16:creationId xmlns:a16="http://schemas.microsoft.com/office/drawing/2014/main" id="{3671EA6E-B18E-4CB2-B654-AF318C58C029}"/>
              </a:ext>
            </a:extLst>
          </p:cNvPr>
          <p:cNvSpPr txBox="1"/>
          <p:nvPr/>
        </p:nvSpPr>
        <p:spPr>
          <a:xfrm>
            <a:off x="247212" y="1379781"/>
            <a:ext cx="58623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did well organize LEGO RIP on the following website:</a:t>
            </a:r>
            <a:br>
              <a:rPr lang="en-US" dirty="0"/>
            </a:br>
            <a:r>
              <a:rPr lang="en-US" dirty="0">
                <a:hlinkClick r:id="rId4"/>
              </a:rPr>
              <a:t>http://www.daslhub.org/unlv/wiki/doku.php?id=lego_rip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Please, see the DASL wiki page.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two files:</a:t>
            </a:r>
            <a:br>
              <a:rPr lang="en-US" dirty="0"/>
            </a:br>
            <a:r>
              <a:rPr lang="en-US" dirty="0" err="1"/>
              <a:t>RIP_LQR_rev.m</a:t>
            </a:r>
            <a:r>
              <a:rPr lang="en-US" dirty="0"/>
              <a:t> for </a:t>
            </a:r>
            <a:r>
              <a:rPr lang="en-US" dirty="0" err="1"/>
              <a:t>Matlab</a:t>
            </a:r>
            <a:br>
              <a:rPr lang="en-US" dirty="0"/>
            </a:br>
            <a:r>
              <a:rPr lang="en-US" dirty="0"/>
              <a:t>RIP_SP_r3.nxc for NXT</a:t>
            </a:r>
          </a:p>
        </p:txBody>
      </p:sp>
    </p:spTree>
    <p:extLst>
      <p:ext uri="{BB962C8B-B14F-4D97-AF65-F5344CB8AC3E}">
        <p14:creationId xmlns:p14="http://schemas.microsoft.com/office/powerpoint/2010/main" val="4010951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111</Words>
  <Application>Microsoft Office PowerPoint</Application>
  <PresentationFormat>Widescreen</PresentationFormat>
  <Paragraphs>42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Non-LEGO DCP</vt:lpstr>
      <vt:lpstr>Pole-placement Demo and LabVIEW code</vt:lpstr>
      <vt:lpstr>Circuits</vt:lpstr>
      <vt:lpstr>Reference</vt:lpstr>
      <vt:lpstr>NXT wheel/tire system</vt:lpstr>
      <vt:lpstr>Lag compensator LabVIEW code</vt:lpstr>
      <vt:lpstr>LEGO RIP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Sangsin Park</dc:creator>
  <cp:lastModifiedBy>Sangsin Park</cp:lastModifiedBy>
  <cp:revision>118</cp:revision>
  <dcterms:created xsi:type="dcterms:W3CDTF">2018-02-16T18:41:06Z</dcterms:created>
  <dcterms:modified xsi:type="dcterms:W3CDTF">2019-03-15T20:04:50Z</dcterms:modified>
</cp:coreProperties>
</file>