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6" r:id="rId3"/>
    <p:sldId id="277" r:id="rId4"/>
    <p:sldId id="279" r:id="rId5"/>
    <p:sldId id="280" r:id="rId6"/>
    <p:sldId id="278" r:id="rId7"/>
    <p:sldId id="281" r:id="rId8"/>
    <p:sldId id="28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0"/>
    <p:restoredTop sz="94674"/>
  </p:normalViewPr>
  <p:slideViewPr>
    <p:cSldViewPr snapToGrid="0">
      <p:cViewPr varScale="1">
        <p:scale>
          <a:sx n="87" d="100"/>
          <a:sy n="87" d="100"/>
        </p:scale>
        <p:origin x="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gsin Park" userId="b8b11baad3e83fc3" providerId="LiveId" clId="{B14F1A01-F527-494C-9FAC-45CF46ED94B9}"/>
    <pc:docChg chg="undo custSel addSld modSld">
      <pc:chgData name="Sangsin Park" userId="b8b11baad3e83fc3" providerId="LiveId" clId="{B14F1A01-F527-494C-9FAC-45CF46ED94B9}" dt="2018-01-24T19:10:58.332" v="168" actId="1076"/>
      <pc:docMkLst>
        <pc:docMk/>
      </pc:docMkLst>
      <pc:sldChg chg="modSp add">
        <pc:chgData name="Sangsin Park" userId="b8b11baad3e83fc3" providerId="LiveId" clId="{B14F1A01-F527-494C-9FAC-45CF46ED94B9}" dt="2018-01-24T18:57:56.007" v="143" actId="113"/>
        <pc:sldMkLst>
          <pc:docMk/>
          <pc:sldMk cId="3852637473" sldId="256"/>
        </pc:sldMkLst>
        <pc:spChg chg="mod">
          <ac:chgData name="Sangsin Park" userId="b8b11baad3e83fc3" providerId="LiveId" clId="{B14F1A01-F527-494C-9FAC-45CF46ED94B9}" dt="2018-01-24T18:57:56.007" v="143" actId="113"/>
          <ac:spMkLst>
            <pc:docMk/>
            <pc:sldMk cId="3852637473" sldId="256"/>
            <ac:spMk id="2" creationId="{4AB1F08C-BAC9-4370-BDFC-56CD8A41ED34}"/>
          </ac:spMkLst>
        </pc:spChg>
        <pc:spChg chg="mod">
          <ac:chgData name="Sangsin Park" userId="b8b11baad3e83fc3" providerId="LiveId" clId="{B14F1A01-F527-494C-9FAC-45CF46ED94B9}" dt="2018-01-24T18:57:22.064" v="141" actId="20577"/>
          <ac:spMkLst>
            <pc:docMk/>
            <pc:sldMk cId="3852637473" sldId="256"/>
            <ac:spMk id="3" creationId="{B6D10469-97CE-4171-B2EF-00FF2A916760}"/>
          </ac:spMkLst>
        </pc:spChg>
      </pc:sldChg>
    </pc:docChg>
  </pc:docChgLst>
  <pc:docChgLst>
    <pc:chgData name="Sangsin Park" userId="b8b11baad3e83fc3" providerId="LiveId" clId="{A7D39579-D9F2-4C2E-85CD-EBBF9E130D42}"/>
    <pc:docChg chg="undo custSel addSld modSld">
      <pc:chgData name="Sangsin Park" userId="b8b11baad3e83fc3" providerId="LiveId" clId="{A7D39579-D9F2-4C2E-85CD-EBBF9E130D42}" dt="2018-02-10T00:11:46.479" v="4861" actId="14100"/>
      <pc:docMkLst>
        <pc:docMk/>
      </pc:docMkLst>
      <pc:sldChg chg="addSp delSp modSp">
        <pc:chgData name="Sangsin Park" userId="b8b11baad3e83fc3" providerId="LiveId" clId="{A7D39579-D9F2-4C2E-85CD-EBBF9E130D42}" dt="2018-02-09T23:03:17.161" v="4080" actId="1035"/>
        <pc:sldMkLst>
          <pc:docMk/>
          <pc:sldMk cId="1574192603" sldId="276"/>
        </pc:sldMkLst>
        <pc:spChg chg="mod">
          <ac:chgData name="Sangsin Park" userId="b8b11baad3e83fc3" providerId="LiveId" clId="{A7D39579-D9F2-4C2E-85CD-EBBF9E130D42}" dt="2018-02-08T19:11:17.957" v="1595" actId="20577"/>
          <ac:spMkLst>
            <pc:docMk/>
            <pc:sldMk cId="1574192603" sldId="276"/>
            <ac:spMk id="4" creationId="{DC757E3F-24DC-4A54-838B-9B6AF525D0D1}"/>
          </ac:spMkLst>
        </pc:spChg>
        <pc:spChg chg="add mod topLvl">
          <ac:chgData name="Sangsin Park" userId="b8b11baad3e83fc3" providerId="LiveId" clId="{A7D39579-D9F2-4C2E-85CD-EBBF9E130D42}" dt="2018-02-09T22:00:54.731" v="3721" actId="1035"/>
          <ac:spMkLst>
            <pc:docMk/>
            <pc:sldMk cId="1574192603" sldId="276"/>
            <ac:spMk id="5" creationId="{DA147991-0E63-4469-8595-DF0D2BF77023}"/>
          </ac:spMkLst>
        </pc:spChg>
        <pc:spChg chg="add del">
          <ac:chgData name="Sangsin Park" userId="b8b11baad3e83fc3" providerId="LiveId" clId="{A7D39579-D9F2-4C2E-85CD-EBBF9E130D42}" dt="2018-02-09T20:34:07.214" v="2862" actId="1035"/>
          <ac:spMkLst>
            <pc:docMk/>
            <pc:sldMk cId="1574192603" sldId="276"/>
            <ac:spMk id="6" creationId="{649ACB00-35E4-4A94-A732-7963DC8A1549}"/>
          </ac:spMkLst>
        </pc:spChg>
        <pc:spChg chg="add mod">
          <ac:chgData name="Sangsin Park" userId="b8b11baad3e83fc3" providerId="LiveId" clId="{A7D39579-D9F2-4C2E-85CD-EBBF9E130D42}" dt="2018-02-09T23:03:17.161" v="4080" actId="1035"/>
          <ac:spMkLst>
            <pc:docMk/>
            <pc:sldMk cId="1574192603" sldId="276"/>
            <ac:spMk id="7" creationId="{0B6CE2E6-8064-4A7C-8BB9-822333ADCBCB}"/>
          </ac:spMkLst>
        </pc:spChg>
        <pc:spChg chg="add mod">
          <ac:chgData name="Sangsin Park" userId="b8b11baad3e83fc3" providerId="LiveId" clId="{A7D39579-D9F2-4C2E-85CD-EBBF9E130D42}" dt="2018-02-09T21:41:20.836" v="3406" actId="164"/>
          <ac:spMkLst>
            <pc:docMk/>
            <pc:sldMk cId="1574192603" sldId="276"/>
            <ac:spMk id="8" creationId="{FE867A86-693D-45C1-AD20-E11EB120E51A}"/>
          </ac:spMkLst>
        </pc:spChg>
        <pc:spChg chg="mod">
          <ac:chgData name="Sangsin Park" userId="b8b11baad3e83fc3" providerId="LiveId" clId="{A7D39579-D9F2-4C2E-85CD-EBBF9E130D42}" dt="2018-02-09T21:41:20.836" v="3406" actId="164"/>
          <ac:spMkLst>
            <pc:docMk/>
            <pc:sldMk cId="1574192603" sldId="276"/>
            <ac:spMk id="12" creationId="{05A98429-A3D0-47FF-AD49-5196D047AE13}"/>
          </ac:spMkLst>
        </pc:spChg>
        <pc:spChg chg="add mod">
          <ac:chgData name="Sangsin Park" userId="b8b11baad3e83fc3" providerId="LiveId" clId="{A7D39579-D9F2-4C2E-85CD-EBBF9E130D42}" dt="2018-02-09T21:41:20.836" v="3406" actId="164"/>
          <ac:spMkLst>
            <pc:docMk/>
            <pc:sldMk cId="1574192603" sldId="276"/>
            <ac:spMk id="13" creationId="{4D069C84-1BF4-4E27-8D6B-2CF3ADA0C5EA}"/>
          </ac:spMkLst>
        </pc:spChg>
        <pc:spChg chg="add mod">
          <ac:chgData name="Sangsin Park" userId="b8b11baad3e83fc3" providerId="LiveId" clId="{A7D39579-D9F2-4C2E-85CD-EBBF9E130D42}" dt="2018-02-09T22:00:54.731" v="3721" actId="1035"/>
          <ac:spMkLst>
            <pc:docMk/>
            <pc:sldMk cId="1574192603" sldId="276"/>
            <ac:spMk id="16" creationId="{7EA73A40-942B-4089-BD1D-F4C31B4A5238}"/>
          </ac:spMkLst>
        </pc:spChg>
        <pc:spChg chg="add mod topLvl">
          <ac:chgData name="Sangsin Park" userId="b8b11baad3e83fc3" providerId="LiveId" clId="{A7D39579-D9F2-4C2E-85CD-EBBF9E130D42}" dt="2018-02-09T22:00:54.731" v="3721" actId="1035"/>
          <ac:spMkLst>
            <pc:docMk/>
            <pc:sldMk cId="1574192603" sldId="276"/>
            <ac:spMk id="17" creationId="{A7D5FE15-CF93-458E-807D-6D0C4EF8DE85}"/>
          </ac:spMkLst>
        </pc:spChg>
        <pc:spChg chg="add mod">
          <ac:chgData name="Sangsin Park" userId="b8b11baad3e83fc3" providerId="LiveId" clId="{A7D39579-D9F2-4C2E-85CD-EBBF9E130D42}" dt="2018-02-09T22:00:54.731" v="3721" actId="1035"/>
          <ac:spMkLst>
            <pc:docMk/>
            <pc:sldMk cId="1574192603" sldId="276"/>
            <ac:spMk id="19" creationId="{04853C12-534E-44E1-9AC6-6695FE6C6550}"/>
          </ac:spMkLst>
        </pc:spChg>
        <pc:spChg chg="add mod">
          <ac:chgData name="Sangsin Park" userId="b8b11baad3e83fc3" providerId="LiveId" clId="{A7D39579-D9F2-4C2E-85CD-EBBF9E130D42}" dt="2018-02-09T22:00:54.731" v="3721" actId="1035"/>
          <ac:spMkLst>
            <pc:docMk/>
            <pc:sldMk cId="1574192603" sldId="276"/>
            <ac:spMk id="20" creationId="{F11C295B-9E62-41E8-A8C7-AB2522FA0EEB}"/>
          </ac:spMkLst>
        </pc:spChg>
        <pc:spChg chg="add mod">
          <ac:chgData name="Sangsin Park" userId="b8b11baad3e83fc3" providerId="LiveId" clId="{A7D39579-D9F2-4C2E-85CD-EBBF9E130D42}" dt="2018-02-09T22:00:54.731" v="3721" actId="1035"/>
          <ac:spMkLst>
            <pc:docMk/>
            <pc:sldMk cId="1574192603" sldId="276"/>
            <ac:spMk id="21" creationId="{8BAD3E16-BAC2-48F8-9507-82ECC8ADE6CE}"/>
          </ac:spMkLst>
        </pc:spChg>
        <pc:spChg chg="mod">
          <ac:chgData name="Sangsin Park" userId="b8b11baad3e83fc3" providerId="LiveId" clId="{A7D39579-D9F2-4C2E-85CD-EBBF9E130D42}" dt="2018-02-09T20:33:51.279" v="2860" actId="20577"/>
          <ac:spMkLst>
            <pc:docMk/>
            <pc:sldMk cId="1574192603" sldId="276"/>
            <ac:spMk id="42" creationId="{58581AFD-6254-AB49-A795-71987E72F318}"/>
          </ac:spMkLst>
        </pc:spChg>
        <pc:grpChg chg="add del mod">
          <ac:chgData name="Sangsin Park" userId="b8b11baad3e83fc3" providerId="LiveId" clId="{A7D39579-D9F2-4C2E-85CD-EBBF9E130D42}" dt="2018-02-09T21:36:19.879" v="3288" actId="165"/>
          <ac:grpSpMkLst>
            <pc:docMk/>
            <pc:sldMk cId="1574192603" sldId="276"/>
            <ac:grpSpMk id="15" creationId="{6CD6A1C9-C03D-4B22-BCFD-1BC917517F52}"/>
          </ac:grpSpMkLst>
        </pc:grpChg>
        <pc:grpChg chg="add mod">
          <ac:chgData name="Sangsin Park" userId="b8b11baad3e83fc3" providerId="LiveId" clId="{A7D39579-D9F2-4C2E-85CD-EBBF9E130D42}" dt="2018-02-09T22:00:54.731" v="3721" actId="1035"/>
          <ac:grpSpMkLst>
            <pc:docMk/>
            <pc:sldMk cId="1574192603" sldId="276"/>
            <ac:grpSpMk id="18" creationId="{D1506D4C-7FA8-42B7-B52B-2D143F3878E8}"/>
          </ac:grpSpMkLst>
        </pc:grpChg>
        <pc:cxnChg chg="add mod">
          <ac:chgData name="Sangsin Park" userId="b8b11baad3e83fc3" providerId="LiveId" clId="{A7D39579-D9F2-4C2E-85CD-EBBF9E130D42}" dt="2018-02-09T21:41:20.836" v="3406" actId="164"/>
          <ac:cxnSpMkLst>
            <pc:docMk/>
            <pc:sldMk cId="1574192603" sldId="276"/>
            <ac:cxnSpMk id="3" creationId="{042499F2-8AF2-4695-B829-11870A26D615}"/>
          </ac:cxnSpMkLst>
        </pc:cxnChg>
      </pc:sldChg>
    </pc:docChg>
  </pc:docChgLst>
  <pc:docChgLst>
    <pc:chgData name="Sangsin Park" userId="b8b11baad3e83fc3" providerId="LiveId" clId="{B66AD19B-A984-4734-98F5-F3B35C8CE9F7}"/>
    <pc:docChg chg="undo custSel addSld modSld sldOrd">
      <pc:chgData name="Sangsin Park" userId="b8b11baad3e83fc3" providerId="LiveId" clId="{B66AD19B-A984-4734-98F5-F3B35C8CE9F7}" dt="2018-02-26T23:16:21.014" v="9207" actId="1036"/>
      <pc:docMkLst>
        <pc:docMk/>
      </pc:docMkLst>
      <pc:sldChg chg="addSp delSp modSp">
        <pc:chgData name="Sangsin Park" userId="b8b11baad3e83fc3" providerId="LiveId" clId="{B66AD19B-A984-4734-98F5-F3B35C8CE9F7}" dt="2018-02-21T02:16:05.180" v="1067" actId="6549"/>
        <pc:sldMkLst>
          <pc:docMk/>
          <pc:sldMk cId="1574192603" sldId="276"/>
        </pc:sldMkLst>
        <pc:spChg chg="mod">
          <ac:chgData name="Sangsin Park" userId="b8b11baad3e83fc3" providerId="LiveId" clId="{B66AD19B-A984-4734-98F5-F3B35C8CE9F7}" dt="2018-02-13T19:15:04.379" v="10" actId="20577"/>
          <ac:spMkLst>
            <pc:docMk/>
            <pc:sldMk cId="1574192603" sldId="276"/>
            <ac:spMk id="4" creationId="{DC757E3F-24DC-4A54-838B-9B6AF525D0D1}"/>
          </ac:spMkLst>
        </pc:spChg>
        <pc:spChg chg="del">
          <ac:chgData name="Sangsin Park" userId="b8b11baad3e83fc3" providerId="LiveId" clId="{B66AD19B-A984-4734-98F5-F3B35C8CE9F7}" dt="2018-02-13T23:51:45.041" v="13" actId="478"/>
          <ac:spMkLst>
            <pc:docMk/>
            <pc:sldMk cId="1574192603" sldId="276"/>
            <ac:spMk id="5" creationId="{DA147991-0E63-4469-8595-DF0D2BF77023}"/>
          </ac:spMkLst>
        </pc:spChg>
        <pc:spChg chg="mod topLvl">
          <ac:chgData name="Sangsin Park" userId="b8b11baad3e83fc3" providerId="LiveId" clId="{B66AD19B-A984-4734-98F5-F3B35C8CE9F7}" dt="2018-02-21T01:50:21.353" v="873" actId="164"/>
          <ac:spMkLst>
            <pc:docMk/>
            <pc:sldMk cId="1574192603" sldId="276"/>
            <ac:spMk id="6" creationId="{1D0318A5-E465-4313-8384-9DC87FEA0BE9}"/>
          </ac:spMkLst>
        </pc:spChg>
        <pc:spChg chg="del mod">
          <ac:chgData name="Sangsin Park" userId="b8b11baad3e83fc3" providerId="LiveId" clId="{B66AD19B-A984-4734-98F5-F3B35C8CE9F7}" dt="2018-02-15T01:30:30.989" v="84" actId="478"/>
          <ac:spMkLst>
            <pc:docMk/>
            <pc:sldMk cId="1574192603" sldId="276"/>
            <ac:spMk id="7" creationId="{0B6CE2E6-8064-4A7C-8BB9-822333ADCBCB}"/>
          </ac:spMkLst>
        </pc:spChg>
        <pc:spChg chg="mod topLvl">
          <ac:chgData name="Sangsin Park" userId="b8b11baad3e83fc3" providerId="LiveId" clId="{B66AD19B-A984-4734-98F5-F3B35C8CE9F7}" dt="2018-02-21T01:50:21.353" v="873" actId="164"/>
          <ac:spMkLst>
            <pc:docMk/>
            <pc:sldMk cId="1574192603" sldId="276"/>
            <ac:spMk id="7" creationId="{FE636827-6871-438E-8634-74121C6EF906}"/>
          </ac:spMkLst>
        </pc:spChg>
        <pc:spChg chg="del mod topLvl">
          <ac:chgData name="Sangsin Park" userId="b8b11baad3e83fc3" providerId="LiveId" clId="{B66AD19B-A984-4734-98F5-F3B35C8CE9F7}" dt="2018-02-15T01:19:14.629" v="15" actId="478"/>
          <ac:spMkLst>
            <pc:docMk/>
            <pc:sldMk cId="1574192603" sldId="276"/>
            <ac:spMk id="8" creationId="{FE867A86-693D-45C1-AD20-E11EB120E51A}"/>
          </ac:spMkLst>
        </pc:spChg>
        <pc:spChg chg="del mod topLvl">
          <ac:chgData name="Sangsin Park" userId="b8b11baad3e83fc3" providerId="LiveId" clId="{B66AD19B-A984-4734-98F5-F3B35C8CE9F7}" dt="2018-02-21T01:48:44.116" v="800" actId="478"/>
          <ac:spMkLst>
            <pc:docMk/>
            <pc:sldMk cId="1574192603" sldId="276"/>
            <ac:spMk id="10" creationId="{238D3F36-A93C-401B-88C3-99700B2A837B}"/>
          </ac:spMkLst>
        </pc:spChg>
        <pc:spChg chg="mod topLvl">
          <ac:chgData name="Sangsin Park" userId="b8b11baad3e83fc3" providerId="LiveId" clId="{B66AD19B-A984-4734-98F5-F3B35C8CE9F7}" dt="2018-02-21T01:50:21.353" v="873" actId="164"/>
          <ac:spMkLst>
            <pc:docMk/>
            <pc:sldMk cId="1574192603" sldId="276"/>
            <ac:spMk id="11" creationId="{A6C57FBB-B362-4A32-B9D7-10EF24797F1F}"/>
          </ac:spMkLst>
        </pc:spChg>
        <pc:spChg chg="del mod topLvl">
          <ac:chgData name="Sangsin Park" userId="b8b11baad3e83fc3" providerId="LiveId" clId="{B66AD19B-A984-4734-98F5-F3B35C8CE9F7}" dt="2018-02-15T01:19:19.936" v="19" actId="478"/>
          <ac:spMkLst>
            <pc:docMk/>
            <pc:sldMk cId="1574192603" sldId="276"/>
            <ac:spMk id="12" creationId="{05A98429-A3D0-47FF-AD49-5196D047AE13}"/>
          </ac:spMkLst>
        </pc:spChg>
        <pc:spChg chg="del mod topLvl">
          <ac:chgData name="Sangsin Park" userId="b8b11baad3e83fc3" providerId="LiveId" clId="{B66AD19B-A984-4734-98F5-F3B35C8CE9F7}" dt="2018-02-15T01:19:18.510" v="18" actId="478"/>
          <ac:spMkLst>
            <pc:docMk/>
            <pc:sldMk cId="1574192603" sldId="276"/>
            <ac:spMk id="13" creationId="{4D069C84-1BF4-4E27-8D6B-2CF3ADA0C5EA}"/>
          </ac:spMkLst>
        </pc:spChg>
        <pc:spChg chg="del mod">
          <ac:chgData name="Sangsin Park" userId="b8b11baad3e83fc3" providerId="LiveId" clId="{B66AD19B-A984-4734-98F5-F3B35C8CE9F7}" dt="2018-02-15T01:30:30.989" v="84" actId="478"/>
          <ac:spMkLst>
            <pc:docMk/>
            <pc:sldMk cId="1574192603" sldId="276"/>
            <ac:spMk id="16" creationId="{7EA73A40-942B-4089-BD1D-F4C31B4A5238}"/>
          </ac:spMkLst>
        </pc:spChg>
        <pc:spChg chg="del">
          <ac:chgData name="Sangsin Park" userId="b8b11baad3e83fc3" providerId="LiveId" clId="{B66AD19B-A984-4734-98F5-F3B35C8CE9F7}" dt="2018-02-13T23:51:42.762" v="12" actId="478"/>
          <ac:spMkLst>
            <pc:docMk/>
            <pc:sldMk cId="1574192603" sldId="276"/>
            <ac:spMk id="17" creationId="{A7D5FE15-CF93-458E-807D-6D0C4EF8DE85}"/>
          </ac:spMkLst>
        </pc:spChg>
        <pc:spChg chg="del mod">
          <ac:chgData name="Sangsin Park" userId="b8b11baad3e83fc3" providerId="LiveId" clId="{B66AD19B-A984-4734-98F5-F3B35C8CE9F7}" dt="2018-02-15T01:30:30.989" v="84" actId="478"/>
          <ac:spMkLst>
            <pc:docMk/>
            <pc:sldMk cId="1574192603" sldId="276"/>
            <ac:spMk id="19" creationId="{04853C12-534E-44E1-9AC6-6695FE6C6550}"/>
          </ac:spMkLst>
        </pc:spChg>
        <pc:spChg chg="del">
          <ac:chgData name="Sangsin Park" userId="b8b11baad3e83fc3" providerId="LiveId" clId="{B66AD19B-A984-4734-98F5-F3B35C8CE9F7}" dt="2018-02-13T23:51:38.562" v="11" actId="478"/>
          <ac:spMkLst>
            <pc:docMk/>
            <pc:sldMk cId="1574192603" sldId="276"/>
            <ac:spMk id="20" creationId="{F11C295B-9E62-41E8-A8C7-AB2522FA0EEB}"/>
          </ac:spMkLst>
        </pc:spChg>
        <pc:spChg chg="del mod">
          <ac:chgData name="Sangsin Park" userId="b8b11baad3e83fc3" providerId="LiveId" clId="{B66AD19B-A984-4734-98F5-F3B35C8CE9F7}" dt="2018-02-15T01:30:30.989" v="84" actId="478"/>
          <ac:spMkLst>
            <pc:docMk/>
            <pc:sldMk cId="1574192603" sldId="276"/>
            <ac:spMk id="21" creationId="{8BAD3E16-BAC2-48F8-9507-82ECC8ADE6CE}"/>
          </ac:spMkLst>
        </pc:spChg>
        <pc:spChg chg="del mod topLvl">
          <ac:chgData name="Sangsin Park" userId="b8b11baad3e83fc3" providerId="LiveId" clId="{B66AD19B-A984-4734-98F5-F3B35C8CE9F7}" dt="2018-02-15T01:19:17.351" v="17" actId="478"/>
          <ac:spMkLst>
            <pc:docMk/>
            <pc:sldMk cId="1574192603" sldId="276"/>
            <ac:spMk id="22" creationId="{1090C8FF-48FC-284D-A630-DEA1969E6BBC}"/>
          </ac:spMkLst>
        </pc:spChg>
        <pc:spChg chg="mod">
          <ac:chgData name="Sangsin Park" userId="b8b11baad3e83fc3" providerId="LiveId" clId="{B66AD19B-A984-4734-98F5-F3B35C8CE9F7}" dt="2018-02-21T02:16:05.180" v="1067" actId="6549"/>
          <ac:spMkLst>
            <pc:docMk/>
            <pc:sldMk cId="1574192603" sldId="276"/>
            <ac:spMk id="42" creationId="{58581AFD-6254-AB49-A795-71987E72F318}"/>
          </ac:spMkLst>
        </pc:spChg>
        <pc:grpChg chg="del">
          <ac:chgData name="Sangsin Park" userId="b8b11baad3e83fc3" providerId="LiveId" clId="{B66AD19B-A984-4734-98F5-F3B35C8CE9F7}" dt="2018-02-13T23:51:51.937" v="14" actId="165"/>
          <ac:grpSpMkLst>
            <pc:docMk/>
            <pc:sldMk cId="1574192603" sldId="276"/>
            <ac:grpSpMk id="2" creationId="{83155430-5968-784D-AA11-BB4AC518AE5E}"/>
          </ac:grpSpMkLst>
        </pc:grpChg>
        <pc:grpChg chg="add del">
          <ac:chgData name="Sangsin Park" userId="b8b11baad3e83fc3" providerId="LiveId" clId="{B66AD19B-A984-4734-98F5-F3B35C8CE9F7}" dt="2018-02-21T01:46:25.914" v="754" actId="165"/>
          <ac:grpSpMkLst>
            <pc:docMk/>
            <pc:sldMk cId="1574192603" sldId="276"/>
            <ac:grpSpMk id="5" creationId="{DCBB519F-BF4C-4519-8643-CBFE7EFAB911}"/>
          </ac:grpSpMkLst>
        </pc:grpChg>
        <pc:grpChg chg="add del mod">
          <ac:chgData name="Sangsin Park" userId="b8b11baad3e83fc3" providerId="LiveId" clId="{B66AD19B-A984-4734-98F5-F3B35C8CE9F7}" dt="2018-02-21T01:48:51.651" v="801" actId="165"/>
          <ac:grpSpMkLst>
            <pc:docMk/>
            <pc:sldMk cId="1574192603" sldId="276"/>
            <ac:grpSpMk id="12" creationId="{68B969D3-42DA-4FC8-9BF2-31C3EB41544B}"/>
          </ac:grpSpMkLst>
        </pc:grpChg>
        <pc:grpChg chg="add mod">
          <ac:chgData name="Sangsin Park" userId="b8b11baad3e83fc3" providerId="LiveId" clId="{B66AD19B-A984-4734-98F5-F3B35C8CE9F7}" dt="2018-02-21T01:54:37.659" v="935" actId="1035"/>
          <ac:grpSpMkLst>
            <pc:docMk/>
            <pc:sldMk cId="1574192603" sldId="276"/>
            <ac:grpSpMk id="17" creationId="{476758D9-BC36-4664-8002-9D0694FDC197}"/>
          </ac:grpSpMkLst>
        </pc:grpChg>
        <pc:cxnChg chg="del mod topLvl">
          <ac:chgData name="Sangsin Park" userId="b8b11baad3e83fc3" providerId="LiveId" clId="{B66AD19B-A984-4734-98F5-F3B35C8CE9F7}" dt="2018-02-15T01:19:15.669" v="16" actId="478"/>
          <ac:cxnSpMkLst>
            <pc:docMk/>
            <pc:sldMk cId="1574192603" sldId="276"/>
            <ac:cxnSpMk id="3" creationId="{042499F2-8AF2-4695-B829-11870A26D615}"/>
          </ac:cxnSpMkLst>
        </pc:cxnChg>
        <pc:cxnChg chg="del mod topLvl">
          <ac:chgData name="Sangsin Park" userId="b8b11baad3e83fc3" providerId="LiveId" clId="{B66AD19B-A984-4734-98F5-F3B35C8CE9F7}" dt="2018-02-21T01:48:42.474" v="799" actId="478"/>
          <ac:cxnSpMkLst>
            <pc:docMk/>
            <pc:sldMk cId="1574192603" sldId="276"/>
            <ac:cxnSpMk id="8" creationId="{4E0FD498-8681-40A6-8056-6939B6FC7C2B}"/>
          </ac:cxnSpMkLst>
        </pc:cxnChg>
        <pc:cxnChg chg="mod topLvl">
          <ac:chgData name="Sangsin Park" userId="b8b11baad3e83fc3" providerId="LiveId" clId="{B66AD19B-A984-4734-98F5-F3B35C8CE9F7}" dt="2018-02-21T01:50:21.353" v="873" actId="164"/>
          <ac:cxnSpMkLst>
            <pc:docMk/>
            <pc:sldMk cId="1574192603" sldId="276"/>
            <ac:cxnSpMk id="9" creationId="{AFD86FBC-A529-4122-802E-9DE8E82C1CC4}"/>
          </ac:cxnSpMkLst>
        </pc:cxnChg>
        <pc:cxnChg chg="add mod">
          <ac:chgData name="Sangsin Park" userId="b8b11baad3e83fc3" providerId="LiveId" clId="{B66AD19B-A984-4734-98F5-F3B35C8CE9F7}" dt="2018-02-21T01:50:21.353" v="873" actId="164"/>
          <ac:cxnSpMkLst>
            <pc:docMk/>
            <pc:sldMk cId="1574192603" sldId="276"/>
            <ac:cxnSpMk id="14" creationId="{7EE3380C-15FD-4D13-97B9-5D0725F926B0}"/>
          </ac:cxnSpMkLst>
        </pc:cxnChg>
        <pc:cxnChg chg="add del mod">
          <ac:chgData name="Sangsin Park" userId="b8b11baad3e83fc3" providerId="LiveId" clId="{B66AD19B-A984-4734-98F5-F3B35C8CE9F7}" dt="2018-02-21T01:49:25.019" v="821" actId="6549"/>
          <ac:cxnSpMkLst>
            <pc:docMk/>
            <pc:sldMk cId="1574192603" sldId="276"/>
            <ac:cxnSpMk id="16" creationId="{4F23B08E-216A-4EE2-9A3F-E69FBF3CC785}"/>
          </ac:cxnSpMkLst>
        </pc:cxnChg>
        <pc:cxnChg chg="add mod">
          <ac:chgData name="Sangsin Park" userId="b8b11baad3e83fc3" providerId="LiveId" clId="{B66AD19B-A984-4734-98F5-F3B35C8CE9F7}" dt="2018-02-21T01:50:21.353" v="873" actId="164"/>
          <ac:cxnSpMkLst>
            <pc:docMk/>
            <pc:sldMk cId="1574192603" sldId="276"/>
            <ac:cxnSpMk id="18" creationId="{857E88AC-6280-48FD-A94B-EEFFEBB5ED02}"/>
          </ac:cxnSpMkLst>
        </pc:cxnChg>
      </pc:sldChg>
      <pc:sldChg chg="addSp delSp modSp add">
        <pc:chgData name="Sangsin Park" userId="b8b11baad3e83fc3" providerId="LiveId" clId="{B66AD19B-A984-4734-98F5-F3B35C8CE9F7}" dt="2018-02-26T23:16:21.014" v="9207" actId="1036"/>
        <pc:sldMkLst>
          <pc:docMk/>
          <pc:sldMk cId="3981073865" sldId="277"/>
        </pc:sldMkLst>
        <pc:spChg chg="del mod">
          <ac:chgData name="Sangsin Park" userId="b8b11baad3e83fc3" providerId="LiveId" clId="{B66AD19B-A984-4734-98F5-F3B35C8CE9F7}" dt="2018-02-26T23:15:23.609" v="9175" actId="478"/>
          <ac:spMkLst>
            <pc:docMk/>
            <pc:sldMk cId="3981073865" sldId="277"/>
            <ac:spMk id="2" creationId="{86C48921-43BC-9B44-9AF0-CB7C8438AEBA}"/>
          </ac:spMkLst>
        </pc:spChg>
        <pc:spChg chg="mod">
          <ac:chgData name="Sangsin Park" userId="b8b11baad3e83fc3" providerId="LiveId" clId="{B66AD19B-A984-4734-98F5-F3B35C8CE9F7}" dt="2018-02-26T23:16:14.569" v="9203" actId="1035"/>
          <ac:spMkLst>
            <pc:docMk/>
            <pc:sldMk cId="3981073865" sldId="277"/>
            <ac:spMk id="5" creationId="{6DE5CEDA-24A4-E541-AE6F-3A718E6FB5CF}"/>
          </ac:spMkLst>
        </pc:spChg>
        <pc:spChg chg="mod">
          <ac:chgData name="Sangsin Park" userId="b8b11baad3e83fc3" providerId="LiveId" clId="{B66AD19B-A984-4734-98F5-F3B35C8CE9F7}" dt="2018-02-26T23:16:21.014" v="9207" actId="1036"/>
          <ac:spMkLst>
            <pc:docMk/>
            <pc:sldMk cId="3981073865" sldId="277"/>
            <ac:spMk id="6" creationId="{912B496A-F3C3-2243-90C5-7E3253265732}"/>
          </ac:spMkLst>
        </pc:spChg>
        <pc:spChg chg="del mod topLvl">
          <ac:chgData name="Sangsin Park" userId="b8b11baad3e83fc3" providerId="LiveId" clId="{B66AD19B-A984-4734-98F5-F3B35C8CE9F7}" dt="2018-02-21T01:09:07.005" v="567" actId="478"/>
          <ac:spMkLst>
            <pc:docMk/>
            <pc:sldMk cId="3981073865" sldId="277"/>
            <ac:spMk id="10" creationId="{2CC574B2-B32B-46AD-994E-DCC4106A85D9}"/>
          </ac:spMkLst>
        </pc:spChg>
        <pc:spChg chg="del mod topLvl">
          <ac:chgData name="Sangsin Park" userId="b8b11baad3e83fc3" providerId="LiveId" clId="{B66AD19B-A984-4734-98F5-F3B35C8CE9F7}" dt="2018-02-21T01:09:11.428" v="570" actId="478"/>
          <ac:spMkLst>
            <pc:docMk/>
            <pc:sldMk cId="3981073865" sldId="277"/>
            <ac:spMk id="11" creationId="{4D7056C4-5CE5-41C8-818B-7910E9C1A0E3}"/>
          </ac:spMkLst>
        </pc:spChg>
        <pc:spChg chg="del mod topLvl">
          <ac:chgData name="Sangsin Park" userId="b8b11baad3e83fc3" providerId="LiveId" clId="{B66AD19B-A984-4734-98F5-F3B35C8CE9F7}" dt="2018-02-21T01:09:15.835" v="573" actId="478"/>
          <ac:spMkLst>
            <pc:docMk/>
            <pc:sldMk cId="3981073865" sldId="277"/>
            <ac:spMk id="15" creationId="{CC4F424E-A47B-4A41-B0CF-404D823B44B4}"/>
          </ac:spMkLst>
        </pc:spChg>
        <pc:spChg chg="add del mod topLvl">
          <ac:chgData name="Sangsin Park" userId="b8b11baad3e83fc3" providerId="LiveId" clId="{B66AD19B-A984-4734-98F5-F3B35C8CE9F7}" dt="2018-02-21T01:13:37.593" v="665" actId="164"/>
          <ac:spMkLst>
            <pc:docMk/>
            <pc:sldMk cId="3981073865" sldId="277"/>
            <ac:spMk id="16" creationId="{0E5C7DDB-CE40-4B07-BF30-667C1C19C51F}"/>
          </ac:spMkLst>
        </pc:spChg>
        <pc:spChg chg="del mod topLvl">
          <ac:chgData name="Sangsin Park" userId="b8b11baad3e83fc3" providerId="LiveId" clId="{B66AD19B-A984-4734-98F5-F3B35C8CE9F7}" dt="2018-02-21T01:09:17.923" v="574" actId="478"/>
          <ac:spMkLst>
            <pc:docMk/>
            <pc:sldMk cId="3981073865" sldId="277"/>
            <ac:spMk id="17" creationId="{039B197A-116E-4054-816F-5234839A0A76}"/>
          </ac:spMkLst>
        </pc:spChg>
        <pc:spChg chg="del mod topLvl">
          <ac:chgData name="Sangsin Park" userId="b8b11baad3e83fc3" providerId="LiveId" clId="{B66AD19B-A984-4734-98F5-F3B35C8CE9F7}" dt="2018-02-21T01:09:37.292" v="579" actId="478"/>
          <ac:spMkLst>
            <pc:docMk/>
            <pc:sldMk cId="3981073865" sldId="277"/>
            <ac:spMk id="19" creationId="{FC74003C-D266-4499-B205-D6CD94581D48}"/>
          </ac:spMkLst>
        </pc:spChg>
        <pc:spChg chg="del mod topLvl">
          <ac:chgData name="Sangsin Park" userId="b8b11baad3e83fc3" providerId="LiveId" clId="{B66AD19B-A984-4734-98F5-F3B35C8CE9F7}" dt="2018-02-21T01:10:19.724" v="586" actId="478"/>
          <ac:spMkLst>
            <pc:docMk/>
            <pc:sldMk cId="3981073865" sldId="277"/>
            <ac:spMk id="21" creationId="{AE34FC17-C0B2-4D1F-A51A-DBDB47357C33}"/>
          </ac:spMkLst>
        </pc:spChg>
        <pc:spChg chg="del mod topLvl">
          <ac:chgData name="Sangsin Park" userId="b8b11baad3e83fc3" providerId="LiveId" clId="{B66AD19B-A984-4734-98F5-F3B35C8CE9F7}" dt="2018-02-21T01:10:22.444" v="587" actId="478"/>
          <ac:spMkLst>
            <pc:docMk/>
            <pc:sldMk cId="3981073865" sldId="277"/>
            <ac:spMk id="22" creationId="{9FDF37B0-FF44-4E86-8324-56A4A6C443A5}"/>
          </ac:spMkLst>
        </pc:spChg>
        <pc:spChg chg="mod topLvl">
          <ac:chgData name="Sangsin Park" userId="b8b11baad3e83fc3" providerId="LiveId" clId="{B66AD19B-A984-4734-98F5-F3B35C8CE9F7}" dt="2018-02-21T01:11:14.577" v="593" actId="164"/>
          <ac:spMkLst>
            <pc:docMk/>
            <pc:sldMk cId="3981073865" sldId="277"/>
            <ac:spMk id="25" creationId="{2308C1A8-2CFB-4278-9A65-DC5D643EB921}"/>
          </ac:spMkLst>
        </pc:spChg>
        <pc:spChg chg="mod topLvl">
          <ac:chgData name="Sangsin Park" userId="b8b11baad3e83fc3" providerId="LiveId" clId="{B66AD19B-A984-4734-98F5-F3B35C8CE9F7}" dt="2018-02-21T01:11:14.577" v="593" actId="164"/>
          <ac:spMkLst>
            <pc:docMk/>
            <pc:sldMk cId="3981073865" sldId="277"/>
            <ac:spMk id="26" creationId="{6B46DD5F-651F-4CAB-825C-CEEE5BCEA497}"/>
          </ac:spMkLst>
        </pc:spChg>
        <pc:spChg chg="mod topLvl">
          <ac:chgData name="Sangsin Park" userId="b8b11baad3e83fc3" providerId="LiveId" clId="{B66AD19B-A984-4734-98F5-F3B35C8CE9F7}" dt="2018-02-21T01:11:14.577" v="593" actId="164"/>
          <ac:spMkLst>
            <pc:docMk/>
            <pc:sldMk cId="3981073865" sldId="277"/>
            <ac:spMk id="27" creationId="{748C3F6B-ED2F-41E8-8DC4-3A4CC846CAAA}"/>
          </ac:spMkLst>
        </pc:spChg>
        <pc:spChg chg="mod">
          <ac:chgData name="Sangsin Park" userId="b8b11baad3e83fc3" providerId="LiveId" clId="{B66AD19B-A984-4734-98F5-F3B35C8CE9F7}" dt="2018-02-21T01:15:46.422" v="740" actId="20577"/>
          <ac:spMkLst>
            <pc:docMk/>
            <pc:sldMk cId="3981073865" sldId="277"/>
            <ac:spMk id="42" creationId="{58581AFD-6254-AB49-A795-71987E72F318}"/>
          </ac:spMkLst>
        </pc:spChg>
        <pc:spChg chg="mod topLvl">
          <ac:chgData name="Sangsin Park" userId="b8b11baad3e83fc3" providerId="LiveId" clId="{B66AD19B-A984-4734-98F5-F3B35C8CE9F7}" dt="2018-02-21T01:12:30.303" v="660" actId="164"/>
          <ac:spMkLst>
            <pc:docMk/>
            <pc:sldMk cId="3981073865" sldId="277"/>
            <ac:spMk id="48" creationId="{707047D3-7FD3-4FDA-9A33-B76BB75AC2D4}"/>
          </ac:spMkLst>
        </pc:spChg>
        <pc:spChg chg="mod topLvl">
          <ac:chgData name="Sangsin Park" userId="b8b11baad3e83fc3" providerId="LiveId" clId="{B66AD19B-A984-4734-98F5-F3B35C8CE9F7}" dt="2018-02-21T01:12:30.303" v="660" actId="164"/>
          <ac:spMkLst>
            <pc:docMk/>
            <pc:sldMk cId="3981073865" sldId="277"/>
            <ac:spMk id="49" creationId="{414A0A77-D621-42AE-B53E-386829485731}"/>
          </ac:spMkLst>
        </pc:spChg>
        <pc:spChg chg="mod topLvl">
          <ac:chgData name="Sangsin Park" userId="b8b11baad3e83fc3" providerId="LiveId" clId="{B66AD19B-A984-4734-98F5-F3B35C8CE9F7}" dt="2018-02-21T01:12:30.303" v="660" actId="164"/>
          <ac:spMkLst>
            <pc:docMk/>
            <pc:sldMk cId="3981073865" sldId="277"/>
            <ac:spMk id="50" creationId="{97F11D06-7AEB-47EF-80B7-C4A5350300D8}"/>
          </ac:spMkLst>
        </pc:spChg>
        <pc:spChg chg="add mod">
          <ac:chgData name="Sangsin Park" userId="b8b11baad3e83fc3" providerId="LiveId" clId="{B66AD19B-A984-4734-98F5-F3B35C8CE9F7}" dt="2018-02-21T01:13:37.593" v="665" actId="164"/>
          <ac:spMkLst>
            <pc:docMk/>
            <pc:sldMk cId="3981073865" sldId="277"/>
            <ac:spMk id="53" creationId="{ACC4B292-7940-42B4-B00E-ACC345673E98}"/>
          </ac:spMkLst>
        </pc:spChg>
        <pc:grpChg chg="add del mod">
          <ac:chgData name="Sangsin Park" userId="b8b11baad3e83fc3" providerId="LiveId" clId="{B66AD19B-A984-4734-98F5-F3B35C8CE9F7}" dt="2018-02-21T01:09:03.610" v="566" actId="165"/>
          <ac:grpSpMkLst>
            <pc:docMk/>
            <pc:sldMk cId="3981073865" sldId="277"/>
            <ac:grpSpMk id="7" creationId="{8199865B-C5B6-42E1-B5D1-A863682F7A80}"/>
          </ac:grpSpMkLst>
        </pc:grpChg>
        <pc:grpChg chg="del mod topLvl">
          <ac:chgData name="Sangsin Park" userId="b8b11baad3e83fc3" providerId="LiveId" clId="{B66AD19B-A984-4734-98F5-F3B35C8CE9F7}" dt="2018-02-21T01:09:13.258" v="572" actId="478"/>
          <ac:grpSpMkLst>
            <pc:docMk/>
            <pc:sldMk cId="3981073865" sldId="277"/>
            <ac:grpSpMk id="8" creationId="{3768C238-A957-4B25-98DC-761B9F30F32D}"/>
          </ac:grpSpMkLst>
        </pc:grpChg>
        <pc:grpChg chg="del mod topLvl">
          <ac:chgData name="Sangsin Park" userId="b8b11baad3e83fc3" providerId="LiveId" clId="{B66AD19B-A984-4734-98F5-F3B35C8CE9F7}" dt="2018-02-21T01:09:35.138" v="578" actId="165"/>
          <ac:grpSpMkLst>
            <pc:docMk/>
            <pc:sldMk cId="3981073865" sldId="277"/>
            <ac:grpSpMk id="9" creationId="{8C9D18E1-0118-46F2-86FA-CC9AE2C4139E}"/>
          </ac:grpSpMkLst>
        </pc:grpChg>
        <pc:grpChg chg="del mod topLvl">
          <ac:chgData name="Sangsin Park" userId="b8b11baad3e83fc3" providerId="LiveId" clId="{B66AD19B-A984-4734-98F5-F3B35C8CE9F7}" dt="2018-02-21T01:10:09.514" v="584" actId="165"/>
          <ac:grpSpMkLst>
            <pc:docMk/>
            <pc:sldMk cId="3981073865" sldId="277"/>
            <ac:grpSpMk id="20" creationId="{DCC715ED-A4EA-4FED-BF99-D88B4F391AEF}"/>
          </ac:grpSpMkLst>
        </pc:grpChg>
        <pc:grpChg chg="add mod">
          <ac:chgData name="Sangsin Park" userId="b8b11baad3e83fc3" providerId="LiveId" clId="{B66AD19B-A984-4734-98F5-F3B35C8CE9F7}" dt="2018-02-21T01:13:41.884" v="666" actId="12788"/>
          <ac:grpSpMkLst>
            <pc:docMk/>
            <pc:sldMk cId="3981073865" sldId="277"/>
            <ac:grpSpMk id="44" creationId="{C0E7DBE2-EE0E-4E20-9876-7C0157A70B60}"/>
          </ac:grpSpMkLst>
        </pc:grpChg>
        <pc:grpChg chg="add del mod">
          <ac:chgData name="Sangsin Park" userId="b8b11baad3e83fc3" providerId="LiveId" clId="{B66AD19B-A984-4734-98F5-F3B35C8CE9F7}" dt="2018-02-21T01:11:39.626" v="598" actId="165"/>
          <ac:grpSpMkLst>
            <pc:docMk/>
            <pc:sldMk cId="3981073865" sldId="277"/>
            <ac:grpSpMk id="45" creationId="{73778168-1C06-4A00-8A72-DFFF00569217}"/>
          </ac:grpSpMkLst>
        </pc:grpChg>
        <pc:grpChg chg="add mod">
          <ac:chgData name="Sangsin Park" userId="b8b11baad3e83fc3" providerId="LiveId" clId="{B66AD19B-A984-4734-98F5-F3B35C8CE9F7}" dt="2018-02-21T01:13:41.884" v="666" actId="12788"/>
          <ac:grpSpMkLst>
            <pc:docMk/>
            <pc:sldMk cId="3981073865" sldId="277"/>
            <ac:grpSpMk id="54" creationId="{DA3C6D5A-4064-4D9D-9A8F-C5B631CB2CE9}"/>
          </ac:grpSpMkLst>
        </pc:grpChg>
        <pc:grpChg chg="add mod">
          <ac:chgData name="Sangsin Park" userId="b8b11baad3e83fc3" providerId="LiveId" clId="{B66AD19B-A984-4734-98F5-F3B35C8CE9F7}" dt="2018-02-21T01:13:51.562" v="696" actId="1036"/>
          <ac:grpSpMkLst>
            <pc:docMk/>
            <pc:sldMk cId="3981073865" sldId="277"/>
            <ac:grpSpMk id="55" creationId="{FA0031B3-86DF-401D-860C-1BFFD0407883}"/>
          </ac:grpSpMkLst>
        </pc:grpChg>
        <pc:cxnChg chg="del mod topLvl">
          <ac:chgData name="Sangsin Park" userId="b8b11baad3e83fc3" providerId="LiveId" clId="{B66AD19B-A984-4734-98F5-F3B35C8CE9F7}" dt="2018-02-21T01:09:12.369" v="571" actId="478"/>
          <ac:cxnSpMkLst>
            <pc:docMk/>
            <pc:sldMk cId="3981073865" sldId="277"/>
            <ac:cxnSpMk id="12" creationId="{F0A4AA0D-734B-40CC-97F4-FD7E4DB3B11F}"/>
          </ac:cxnSpMkLst>
        </pc:cxnChg>
        <pc:cxnChg chg="del mod topLvl">
          <ac:chgData name="Sangsin Park" userId="b8b11baad3e83fc3" providerId="LiveId" clId="{B66AD19B-A984-4734-98F5-F3B35C8CE9F7}" dt="2018-02-21T01:09:09.058" v="568" actId="478"/>
          <ac:cxnSpMkLst>
            <pc:docMk/>
            <pc:sldMk cId="3981073865" sldId="277"/>
            <ac:cxnSpMk id="13" creationId="{ED8F75E3-301A-4152-9824-B1E08D6BDB5D}"/>
          </ac:cxnSpMkLst>
        </pc:cxnChg>
        <pc:cxnChg chg="del mod topLvl">
          <ac:chgData name="Sangsin Park" userId="b8b11baad3e83fc3" providerId="LiveId" clId="{B66AD19B-A984-4734-98F5-F3B35C8CE9F7}" dt="2018-02-21T01:09:09.657" v="569" actId="478"/>
          <ac:cxnSpMkLst>
            <pc:docMk/>
            <pc:sldMk cId="3981073865" sldId="277"/>
            <ac:cxnSpMk id="14" creationId="{07206BE4-93B2-4B09-A381-63CDB6BBFF32}"/>
          </ac:cxnSpMkLst>
        </pc:cxnChg>
        <pc:cxnChg chg="del mod topLvl">
          <ac:chgData name="Sangsin Park" userId="b8b11baad3e83fc3" providerId="LiveId" clId="{B66AD19B-A984-4734-98F5-F3B35C8CE9F7}" dt="2018-02-21T01:09:19.026" v="575" actId="478"/>
          <ac:cxnSpMkLst>
            <pc:docMk/>
            <pc:sldMk cId="3981073865" sldId="277"/>
            <ac:cxnSpMk id="18" creationId="{19135DD5-DF91-44E3-A24B-70D9BBEFDFA5}"/>
          </ac:cxnSpMkLst>
        </pc:cxnChg>
        <pc:cxnChg chg="mod topLvl">
          <ac:chgData name="Sangsin Park" userId="b8b11baad3e83fc3" providerId="LiveId" clId="{B66AD19B-A984-4734-98F5-F3B35C8CE9F7}" dt="2018-02-21T01:11:14.577" v="593" actId="164"/>
          <ac:cxnSpMkLst>
            <pc:docMk/>
            <pc:sldMk cId="3981073865" sldId="277"/>
            <ac:cxnSpMk id="23" creationId="{96B61087-E8D6-48BD-9AFD-7770C5B259F5}"/>
          </ac:cxnSpMkLst>
        </pc:cxnChg>
        <pc:cxnChg chg="mod topLvl">
          <ac:chgData name="Sangsin Park" userId="b8b11baad3e83fc3" providerId="LiveId" clId="{B66AD19B-A984-4734-98F5-F3B35C8CE9F7}" dt="2018-02-21T01:11:14.577" v="593" actId="164"/>
          <ac:cxnSpMkLst>
            <pc:docMk/>
            <pc:sldMk cId="3981073865" sldId="277"/>
            <ac:cxnSpMk id="24" creationId="{7708061E-38CF-4244-96A3-74131F376E27}"/>
          </ac:cxnSpMkLst>
        </pc:cxnChg>
        <pc:cxnChg chg="mod topLvl">
          <ac:chgData name="Sangsin Park" userId="b8b11baad3e83fc3" providerId="LiveId" clId="{B66AD19B-A984-4734-98F5-F3B35C8CE9F7}" dt="2018-02-21T01:11:14.577" v="593" actId="164"/>
          <ac:cxnSpMkLst>
            <pc:docMk/>
            <pc:sldMk cId="3981073865" sldId="277"/>
            <ac:cxnSpMk id="28" creationId="{4E98AA97-C5E3-4F3D-A278-244D73E836B4}"/>
          </ac:cxnSpMkLst>
        </pc:cxnChg>
        <pc:cxnChg chg="mod topLvl">
          <ac:chgData name="Sangsin Park" userId="b8b11baad3e83fc3" providerId="LiveId" clId="{B66AD19B-A984-4734-98F5-F3B35C8CE9F7}" dt="2018-02-21T01:11:14.577" v="593" actId="164"/>
          <ac:cxnSpMkLst>
            <pc:docMk/>
            <pc:sldMk cId="3981073865" sldId="277"/>
            <ac:cxnSpMk id="29" creationId="{0A630B99-99B1-4F15-9E18-3F4732C38997}"/>
          </ac:cxnSpMkLst>
        </pc:cxnChg>
        <pc:cxnChg chg="mod topLvl">
          <ac:chgData name="Sangsin Park" userId="b8b11baad3e83fc3" providerId="LiveId" clId="{B66AD19B-A984-4734-98F5-F3B35C8CE9F7}" dt="2018-02-21T01:12:30.303" v="660" actId="164"/>
          <ac:cxnSpMkLst>
            <pc:docMk/>
            <pc:sldMk cId="3981073865" sldId="277"/>
            <ac:cxnSpMk id="46" creationId="{A8BDC4C3-11A8-4C3B-AFA0-8895445534FA}"/>
          </ac:cxnSpMkLst>
        </pc:cxnChg>
        <pc:cxnChg chg="mod topLvl">
          <ac:chgData name="Sangsin Park" userId="b8b11baad3e83fc3" providerId="LiveId" clId="{B66AD19B-A984-4734-98F5-F3B35C8CE9F7}" dt="2018-02-21T01:12:30.303" v="660" actId="164"/>
          <ac:cxnSpMkLst>
            <pc:docMk/>
            <pc:sldMk cId="3981073865" sldId="277"/>
            <ac:cxnSpMk id="47" creationId="{A508D999-9E6E-47DA-88FE-F25B0682725D}"/>
          </ac:cxnSpMkLst>
        </pc:cxnChg>
        <pc:cxnChg chg="mod topLvl">
          <ac:chgData name="Sangsin Park" userId="b8b11baad3e83fc3" providerId="LiveId" clId="{B66AD19B-A984-4734-98F5-F3B35C8CE9F7}" dt="2018-02-21T01:12:30.303" v="660" actId="164"/>
          <ac:cxnSpMkLst>
            <pc:docMk/>
            <pc:sldMk cId="3981073865" sldId="277"/>
            <ac:cxnSpMk id="51" creationId="{09FD9F71-8A5D-4FBE-A8AA-61BE353237F2}"/>
          </ac:cxnSpMkLst>
        </pc:cxnChg>
        <pc:cxnChg chg="mod topLvl">
          <ac:chgData name="Sangsin Park" userId="b8b11baad3e83fc3" providerId="LiveId" clId="{B66AD19B-A984-4734-98F5-F3B35C8CE9F7}" dt="2018-02-21T01:12:30.303" v="660" actId="164"/>
          <ac:cxnSpMkLst>
            <pc:docMk/>
            <pc:sldMk cId="3981073865" sldId="277"/>
            <ac:cxnSpMk id="52" creationId="{7D9F55D1-7781-4DC3-80DE-8063AD39EA96}"/>
          </ac:cxnSpMkLst>
        </pc:cxnChg>
      </pc:sldChg>
      <pc:sldChg chg="addSp delSp modSp add ord">
        <pc:chgData name="Sangsin Park" userId="b8b11baad3e83fc3" providerId="LiveId" clId="{B66AD19B-A984-4734-98F5-F3B35C8CE9F7}" dt="2018-02-23T19:26:44.644" v="3176" actId="20577"/>
        <pc:sldMkLst>
          <pc:docMk/>
          <pc:sldMk cId="287011003" sldId="278"/>
        </pc:sldMkLst>
        <pc:spChg chg="mod">
          <ac:chgData name="Sangsin Park" userId="b8b11baad3e83fc3" providerId="LiveId" clId="{B66AD19B-A984-4734-98F5-F3B35C8CE9F7}" dt="2018-02-15T23:13:08.044" v="129" actId="20577"/>
          <ac:spMkLst>
            <pc:docMk/>
            <pc:sldMk cId="287011003" sldId="278"/>
            <ac:spMk id="4" creationId="{DC757E3F-24DC-4A54-838B-9B6AF525D0D1}"/>
          </ac:spMkLst>
        </pc:spChg>
        <pc:spChg chg="mod">
          <ac:chgData name="Sangsin Park" userId="b8b11baad3e83fc3" providerId="LiveId" clId="{B66AD19B-A984-4734-98F5-F3B35C8CE9F7}" dt="2018-02-23T19:25:05.573" v="3164" actId="20577"/>
          <ac:spMkLst>
            <pc:docMk/>
            <pc:sldMk cId="287011003" sldId="278"/>
            <ac:spMk id="11" creationId="{FFBB600A-F4F4-5E41-8D30-7DCDFDF5BD6B}"/>
          </ac:spMkLst>
        </pc:spChg>
        <pc:spChg chg="mod">
          <ac:chgData name="Sangsin Park" userId="b8b11baad3e83fc3" providerId="LiveId" clId="{B66AD19B-A984-4734-98F5-F3B35C8CE9F7}" dt="2018-02-23T19:25:19.713" v="3168" actId="20577"/>
          <ac:spMkLst>
            <pc:docMk/>
            <pc:sldMk cId="287011003" sldId="278"/>
            <ac:spMk id="15" creationId="{83A5EA67-27D6-F74E-A822-8D37AB721A77}"/>
          </ac:spMkLst>
        </pc:spChg>
        <pc:spChg chg="mod">
          <ac:chgData name="Sangsin Park" userId="b8b11baad3e83fc3" providerId="LiveId" clId="{B66AD19B-A984-4734-98F5-F3B35C8CE9F7}" dt="2018-02-23T19:25:39.071" v="3172" actId="20577"/>
          <ac:spMkLst>
            <pc:docMk/>
            <pc:sldMk cId="287011003" sldId="278"/>
            <ac:spMk id="20" creationId="{6276947A-0595-764D-9835-7B181EFD5D69}"/>
          </ac:spMkLst>
        </pc:spChg>
        <pc:spChg chg="mod">
          <ac:chgData name="Sangsin Park" userId="b8b11baad3e83fc3" providerId="LiveId" clId="{B66AD19B-A984-4734-98F5-F3B35C8CE9F7}" dt="2018-02-23T19:26:44.644" v="3176" actId="20577"/>
          <ac:spMkLst>
            <pc:docMk/>
            <pc:sldMk cId="287011003" sldId="278"/>
            <ac:spMk id="21" creationId="{D8502C53-E15A-144F-92E7-B97069D3C430}"/>
          </ac:spMkLst>
        </pc:spChg>
        <pc:spChg chg="add mod">
          <ac:chgData name="Sangsin Park" userId="b8b11baad3e83fc3" providerId="LiveId" clId="{B66AD19B-A984-4734-98F5-F3B35C8CE9F7}" dt="2018-02-15T23:19:21.210" v="259" actId="164"/>
          <ac:spMkLst>
            <pc:docMk/>
            <pc:sldMk cId="287011003" sldId="278"/>
            <ac:spMk id="22" creationId="{453CC080-E170-4712-986E-A42568A35F31}"/>
          </ac:spMkLst>
        </pc:spChg>
        <pc:spChg chg="add mod">
          <ac:chgData name="Sangsin Park" userId="b8b11baad3e83fc3" providerId="LiveId" clId="{B66AD19B-A984-4734-98F5-F3B35C8CE9F7}" dt="2018-02-15T23:19:21.210" v="259" actId="164"/>
          <ac:spMkLst>
            <pc:docMk/>
            <pc:sldMk cId="287011003" sldId="278"/>
            <ac:spMk id="24" creationId="{2083CA7B-8676-4BEC-9D8A-CF8EC5C2A9B3}"/>
          </ac:spMkLst>
        </pc:spChg>
        <pc:spChg chg="add mod">
          <ac:chgData name="Sangsin Park" userId="b8b11baad3e83fc3" providerId="LiveId" clId="{B66AD19B-A984-4734-98F5-F3B35C8CE9F7}" dt="2018-02-15T23:19:21.210" v="259" actId="164"/>
          <ac:spMkLst>
            <pc:docMk/>
            <pc:sldMk cId="287011003" sldId="278"/>
            <ac:spMk id="25" creationId="{0B1300C4-AFFF-4842-A712-0E03E03CB847}"/>
          </ac:spMkLst>
        </pc:spChg>
        <pc:spChg chg="add mod">
          <ac:chgData name="Sangsin Park" userId="b8b11baad3e83fc3" providerId="LiveId" clId="{B66AD19B-A984-4734-98F5-F3B35C8CE9F7}" dt="2018-02-15T23:19:21.210" v="259" actId="164"/>
          <ac:spMkLst>
            <pc:docMk/>
            <pc:sldMk cId="287011003" sldId="278"/>
            <ac:spMk id="26" creationId="{9236AA3F-E4CD-4971-8D21-EA74722E0949}"/>
          </ac:spMkLst>
        </pc:spChg>
        <pc:spChg chg="add mod">
          <ac:chgData name="Sangsin Park" userId="b8b11baad3e83fc3" providerId="LiveId" clId="{B66AD19B-A984-4734-98F5-F3B35C8CE9F7}" dt="2018-02-15T23:19:21.210" v="259" actId="164"/>
          <ac:spMkLst>
            <pc:docMk/>
            <pc:sldMk cId="287011003" sldId="278"/>
            <ac:spMk id="27" creationId="{287C2A8F-92C5-49E3-9A57-C3C577D3F360}"/>
          </ac:spMkLst>
        </pc:spChg>
        <pc:spChg chg="mod topLvl">
          <ac:chgData name="Sangsin Park" userId="b8b11baad3e83fc3" providerId="LiveId" clId="{B66AD19B-A984-4734-98F5-F3B35C8CE9F7}" dt="2018-02-15T23:35:47.905" v="274" actId="164"/>
          <ac:spMkLst>
            <pc:docMk/>
            <pc:sldMk cId="287011003" sldId="278"/>
            <ac:spMk id="37" creationId="{C8AB38D9-1B32-4482-BC67-C906AC5E231C}"/>
          </ac:spMkLst>
        </pc:spChg>
        <pc:spChg chg="mod topLvl">
          <ac:chgData name="Sangsin Park" userId="b8b11baad3e83fc3" providerId="LiveId" clId="{B66AD19B-A984-4734-98F5-F3B35C8CE9F7}" dt="2018-02-15T23:35:47.905" v="274" actId="164"/>
          <ac:spMkLst>
            <pc:docMk/>
            <pc:sldMk cId="287011003" sldId="278"/>
            <ac:spMk id="38" creationId="{E1129276-BB24-4791-9677-3D18F9182E0D}"/>
          </ac:spMkLst>
        </pc:spChg>
        <pc:spChg chg="mod topLvl">
          <ac:chgData name="Sangsin Park" userId="b8b11baad3e83fc3" providerId="LiveId" clId="{B66AD19B-A984-4734-98F5-F3B35C8CE9F7}" dt="2018-02-15T23:35:47.905" v="274" actId="164"/>
          <ac:spMkLst>
            <pc:docMk/>
            <pc:sldMk cId="287011003" sldId="278"/>
            <ac:spMk id="39" creationId="{BA531AFB-2F65-4F6F-A61F-705890774564}"/>
          </ac:spMkLst>
        </pc:spChg>
        <pc:spChg chg="mod topLvl">
          <ac:chgData name="Sangsin Park" userId="b8b11baad3e83fc3" providerId="LiveId" clId="{B66AD19B-A984-4734-98F5-F3B35C8CE9F7}" dt="2018-02-15T23:35:47.905" v="274" actId="164"/>
          <ac:spMkLst>
            <pc:docMk/>
            <pc:sldMk cId="287011003" sldId="278"/>
            <ac:spMk id="40" creationId="{60C6297F-2109-4997-A64A-FDB5E2B8AD99}"/>
          </ac:spMkLst>
        </pc:spChg>
        <pc:spChg chg="mod topLvl">
          <ac:chgData name="Sangsin Park" userId="b8b11baad3e83fc3" providerId="LiveId" clId="{B66AD19B-A984-4734-98F5-F3B35C8CE9F7}" dt="2018-02-15T23:35:47.905" v="274" actId="164"/>
          <ac:spMkLst>
            <pc:docMk/>
            <pc:sldMk cId="287011003" sldId="278"/>
            <ac:spMk id="41" creationId="{FCCACA72-8F41-449F-8609-7E191B45DE9B}"/>
          </ac:spMkLst>
        </pc:spChg>
        <pc:spChg chg="mod">
          <ac:chgData name="Sangsin Park" userId="b8b11baad3e83fc3" providerId="LiveId" clId="{B66AD19B-A984-4734-98F5-F3B35C8CE9F7}" dt="2018-02-23T19:24:36.405" v="3149" actId="20577"/>
          <ac:spMkLst>
            <pc:docMk/>
            <pc:sldMk cId="287011003" sldId="278"/>
            <ac:spMk id="42" creationId="{58581AFD-6254-AB49-A795-71987E72F318}"/>
          </ac:spMkLst>
        </pc:spChg>
        <pc:spChg chg="mod topLvl">
          <ac:chgData name="Sangsin Park" userId="b8b11baad3e83fc3" providerId="LiveId" clId="{B66AD19B-A984-4734-98F5-F3B35C8CE9F7}" dt="2018-02-16T00:04:04.898" v="346" actId="164"/>
          <ac:spMkLst>
            <pc:docMk/>
            <pc:sldMk cId="287011003" sldId="278"/>
            <ac:spMk id="54" creationId="{A6221E17-A7AC-4B55-B63B-737A62785B9F}"/>
          </ac:spMkLst>
        </pc:spChg>
        <pc:spChg chg="mod topLvl">
          <ac:chgData name="Sangsin Park" userId="b8b11baad3e83fc3" providerId="LiveId" clId="{B66AD19B-A984-4734-98F5-F3B35C8CE9F7}" dt="2018-02-16T00:04:04.898" v="346" actId="164"/>
          <ac:spMkLst>
            <pc:docMk/>
            <pc:sldMk cId="287011003" sldId="278"/>
            <ac:spMk id="55" creationId="{8DEC9729-3756-4AB1-8047-8BFA180F237A}"/>
          </ac:spMkLst>
        </pc:spChg>
        <pc:spChg chg="mod topLvl">
          <ac:chgData name="Sangsin Park" userId="b8b11baad3e83fc3" providerId="LiveId" clId="{B66AD19B-A984-4734-98F5-F3B35C8CE9F7}" dt="2018-02-16T00:04:04.898" v="346" actId="164"/>
          <ac:spMkLst>
            <pc:docMk/>
            <pc:sldMk cId="287011003" sldId="278"/>
            <ac:spMk id="56" creationId="{780478D2-4083-45E3-A547-24C1D0A561FB}"/>
          </ac:spMkLst>
        </pc:spChg>
        <pc:spChg chg="mod topLvl">
          <ac:chgData name="Sangsin Park" userId="b8b11baad3e83fc3" providerId="LiveId" clId="{B66AD19B-A984-4734-98F5-F3B35C8CE9F7}" dt="2018-02-16T00:04:04.898" v="346" actId="164"/>
          <ac:spMkLst>
            <pc:docMk/>
            <pc:sldMk cId="287011003" sldId="278"/>
            <ac:spMk id="57" creationId="{C9047C9B-FF2E-4429-9F09-007ABA8C0335}"/>
          </ac:spMkLst>
        </pc:spChg>
        <pc:spChg chg="mod topLvl">
          <ac:chgData name="Sangsin Park" userId="b8b11baad3e83fc3" providerId="LiveId" clId="{B66AD19B-A984-4734-98F5-F3B35C8CE9F7}" dt="2018-02-16T00:04:04.898" v="346" actId="164"/>
          <ac:spMkLst>
            <pc:docMk/>
            <pc:sldMk cId="287011003" sldId="278"/>
            <ac:spMk id="58" creationId="{8507F720-6910-4501-AC61-B84381C29E77}"/>
          </ac:spMkLst>
        </pc:spChg>
        <pc:grpChg chg="add mod">
          <ac:chgData name="Sangsin Park" userId="b8b11baad3e83fc3" providerId="LiveId" clId="{B66AD19B-A984-4734-98F5-F3B35C8CE9F7}" dt="2018-02-23T19:24:46.172" v="3156" actId="1036"/>
          <ac:grpSpMkLst>
            <pc:docMk/>
            <pc:sldMk cId="287011003" sldId="278"/>
            <ac:grpSpMk id="2" creationId="{D2CAD69B-6802-40ED-BE89-2883C79FAE90}"/>
          </ac:grpSpMkLst>
        </pc:grpChg>
        <pc:grpChg chg="mod">
          <ac:chgData name="Sangsin Park" userId="b8b11baad3e83fc3" providerId="LiveId" clId="{B66AD19B-A984-4734-98F5-F3B35C8CE9F7}" dt="2018-02-23T19:25:19.532" v="3167" actId="20577"/>
          <ac:grpSpMkLst>
            <pc:docMk/>
            <pc:sldMk cId="287011003" sldId="278"/>
            <ac:grpSpMk id="16" creationId="{6E95C544-059C-004C-8486-308F4A2A3964}"/>
          </ac:grpSpMkLst>
        </pc:grpChg>
        <pc:grpChg chg="mod">
          <ac:chgData name="Sangsin Park" userId="b8b11baad3e83fc3" providerId="LiveId" clId="{B66AD19B-A984-4734-98F5-F3B35C8CE9F7}" dt="2018-02-23T19:26:44.487" v="3175" actId="20577"/>
          <ac:grpSpMkLst>
            <pc:docMk/>
            <pc:sldMk cId="287011003" sldId="278"/>
            <ac:grpSpMk id="17" creationId="{1329FFE4-3D74-AA46-A2E4-020EECD345E6}"/>
          </ac:grpSpMkLst>
        </pc:grpChg>
        <pc:grpChg chg="add mod">
          <ac:chgData name="Sangsin Park" userId="b8b11baad3e83fc3" providerId="LiveId" clId="{B66AD19B-A984-4734-98F5-F3B35C8CE9F7}" dt="2018-02-15T23:19:33.092" v="260" actId="1076"/>
          <ac:grpSpMkLst>
            <pc:docMk/>
            <pc:sldMk cId="287011003" sldId="278"/>
            <ac:grpSpMk id="29" creationId="{327187C9-EAA8-4C0A-98B4-F36F4AD29387}"/>
          </ac:grpSpMkLst>
        </pc:grpChg>
        <pc:grpChg chg="add del mod">
          <ac:chgData name="Sangsin Park" userId="b8b11baad3e83fc3" providerId="LiveId" clId="{B66AD19B-A984-4734-98F5-F3B35C8CE9F7}" dt="2018-02-15T23:20:23.170" v="264" actId="165"/>
          <ac:grpSpMkLst>
            <pc:docMk/>
            <pc:sldMk cId="287011003" sldId="278"/>
            <ac:grpSpMk id="31" creationId="{EF10F110-E7D3-4D0D-B083-ECDDD4561123}"/>
          </ac:grpSpMkLst>
        </pc:grpChg>
        <pc:grpChg chg="mod">
          <ac:chgData name="Sangsin Park" userId="b8b11baad3e83fc3" providerId="LiveId" clId="{B66AD19B-A984-4734-98F5-F3B35C8CE9F7}" dt="2018-02-23T19:26:44.487" v="3175" actId="20577"/>
          <ac:grpSpMkLst>
            <pc:docMk/>
            <pc:sldMk cId="287011003" sldId="278"/>
            <ac:grpSpMk id="32" creationId="{C93DF80B-AAB0-BA40-9754-198C2E8F6A44}"/>
          </ac:grpSpMkLst>
        </pc:grpChg>
        <pc:grpChg chg="mod">
          <ac:chgData name="Sangsin Park" userId="b8b11baad3e83fc3" providerId="LiveId" clId="{B66AD19B-A984-4734-98F5-F3B35C8CE9F7}" dt="2018-02-23T19:26:44.487" v="3175" actId="20577"/>
          <ac:grpSpMkLst>
            <pc:docMk/>
            <pc:sldMk cId="287011003" sldId="278"/>
            <ac:grpSpMk id="34" creationId="{13E87148-E53C-494E-92A3-F10C157D9900}"/>
          </ac:grpSpMkLst>
        </pc:grpChg>
        <pc:grpChg chg="add mod">
          <ac:chgData name="Sangsin Park" userId="b8b11baad3e83fc3" providerId="LiveId" clId="{B66AD19B-A984-4734-98F5-F3B35C8CE9F7}" dt="2018-02-15T23:35:47.905" v="274" actId="164"/>
          <ac:grpSpMkLst>
            <pc:docMk/>
            <pc:sldMk cId="287011003" sldId="278"/>
            <ac:grpSpMk id="47" creationId="{3C9FB446-0C9C-497F-8742-02D102EF443D}"/>
          </ac:grpSpMkLst>
        </pc:grpChg>
        <pc:grpChg chg="add del mod">
          <ac:chgData name="Sangsin Park" userId="b8b11baad3e83fc3" providerId="LiveId" clId="{B66AD19B-A984-4734-98F5-F3B35C8CE9F7}" dt="2018-02-15T23:56:06.551" v="277" actId="165"/>
          <ac:grpSpMkLst>
            <pc:docMk/>
            <pc:sldMk cId="287011003" sldId="278"/>
            <ac:grpSpMk id="48" creationId="{2F9B1F4D-15AC-48C2-A2B5-56831F5ED130}"/>
          </ac:grpSpMkLst>
        </pc:grpChg>
        <pc:grpChg chg="add mod">
          <ac:chgData name="Sangsin Park" userId="b8b11baad3e83fc3" providerId="LiveId" clId="{B66AD19B-A984-4734-98F5-F3B35C8CE9F7}" dt="2018-02-16T00:04:08.181" v="347" actId="1076"/>
          <ac:grpSpMkLst>
            <pc:docMk/>
            <pc:sldMk cId="287011003" sldId="278"/>
            <ac:grpSpMk id="64" creationId="{1E85BFC8-05EB-4A10-8015-FF3FEA57CA56}"/>
          </ac:grpSpMkLst>
        </pc:grpChg>
        <pc:cxnChg chg="mod">
          <ac:chgData name="Sangsin Park" userId="b8b11baad3e83fc3" providerId="LiveId" clId="{B66AD19B-A984-4734-98F5-F3B35C8CE9F7}" dt="2018-02-23T18:39:40.417" v="2632" actId="164"/>
          <ac:cxnSpMkLst>
            <pc:docMk/>
            <pc:sldMk cId="287011003" sldId="278"/>
            <ac:cxnSpMk id="3" creationId="{28361260-2028-AB4E-B61A-A70897D894EA}"/>
          </ac:cxnSpMkLst>
        </pc:cxnChg>
        <pc:cxnChg chg="add mod">
          <ac:chgData name="Sangsin Park" userId="b8b11baad3e83fc3" providerId="LiveId" clId="{B66AD19B-A984-4734-98F5-F3B35C8CE9F7}" dt="2018-02-15T23:19:21.210" v="259" actId="164"/>
          <ac:cxnSpMkLst>
            <pc:docMk/>
            <pc:sldMk cId="287011003" sldId="278"/>
            <ac:cxnSpMk id="3" creationId="{776BA329-5076-4FA1-9842-1B27CF2400D5}"/>
          </ac:cxnSpMkLst>
        </pc:cxnChg>
        <pc:cxnChg chg="mod">
          <ac:chgData name="Sangsin Park" userId="b8b11baad3e83fc3" providerId="LiveId" clId="{B66AD19B-A984-4734-98F5-F3B35C8CE9F7}" dt="2018-02-23T18:39:40.417" v="2632" actId="164"/>
          <ac:cxnSpMkLst>
            <pc:docMk/>
            <pc:sldMk cId="287011003" sldId="278"/>
            <ac:cxnSpMk id="8" creationId="{397C924A-83B5-D04C-A510-F2EE71FF0BC1}"/>
          </ac:cxnSpMkLst>
        </pc:cxnChg>
        <pc:cxnChg chg="add mod">
          <ac:chgData name="Sangsin Park" userId="b8b11baad3e83fc3" providerId="LiveId" clId="{B66AD19B-A984-4734-98F5-F3B35C8CE9F7}" dt="2018-02-15T23:19:21.210" v="259" actId="164"/>
          <ac:cxnSpMkLst>
            <pc:docMk/>
            <pc:sldMk cId="287011003" sldId="278"/>
            <ac:cxnSpMk id="8" creationId="{E3790158-C040-4A4C-AB23-CB500BC77CCE}"/>
          </ac:cxnSpMkLst>
        </pc:cxnChg>
        <pc:cxnChg chg="mod">
          <ac:chgData name="Sangsin Park" userId="b8b11baad3e83fc3" providerId="LiveId" clId="{B66AD19B-A984-4734-98F5-F3B35C8CE9F7}" dt="2018-02-23T18:39:40.417" v="2632" actId="164"/>
          <ac:cxnSpMkLst>
            <pc:docMk/>
            <pc:sldMk cId="287011003" sldId="278"/>
            <ac:cxnSpMk id="9" creationId="{AAFEC711-FB57-AA4C-9FA1-0227848B98BB}"/>
          </ac:cxnSpMkLst>
        </pc:cxnChg>
        <pc:cxnChg chg="mod">
          <ac:chgData name="Sangsin Park" userId="b8b11baad3e83fc3" providerId="LiveId" clId="{B66AD19B-A984-4734-98F5-F3B35C8CE9F7}" dt="2018-02-23T18:39:40.417" v="2632" actId="164"/>
          <ac:cxnSpMkLst>
            <pc:docMk/>
            <pc:sldMk cId="287011003" sldId="278"/>
            <ac:cxnSpMk id="10" creationId="{E89F5BCA-7669-1743-82E8-4DBC1E65B854}"/>
          </ac:cxnSpMkLst>
        </pc:cxnChg>
        <pc:cxnChg chg="add mod">
          <ac:chgData name="Sangsin Park" userId="b8b11baad3e83fc3" providerId="LiveId" clId="{B66AD19B-A984-4734-98F5-F3B35C8CE9F7}" dt="2018-02-15T23:20:09.356" v="261" actId="1582"/>
          <ac:cxnSpMkLst>
            <pc:docMk/>
            <pc:sldMk cId="287011003" sldId="278"/>
            <ac:cxnSpMk id="11" creationId="{3850F909-8BD2-4B33-B40F-BC4B9AB6F0B2}"/>
          </ac:cxnSpMkLst>
        </pc:cxnChg>
        <pc:cxnChg chg="add mod">
          <ac:chgData name="Sangsin Park" userId="b8b11baad3e83fc3" providerId="LiveId" clId="{B66AD19B-A984-4734-98F5-F3B35C8CE9F7}" dt="2018-02-15T23:19:21.210" v="259" actId="164"/>
          <ac:cxnSpMkLst>
            <pc:docMk/>
            <pc:sldMk cId="287011003" sldId="278"/>
            <ac:cxnSpMk id="16" creationId="{B24743A2-294E-49D2-9FFE-86E9E7B6E74B}"/>
          </ac:cxnSpMkLst>
        </pc:cxnChg>
        <pc:cxnChg chg="add mod">
          <ac:chgData name="Sangsin Park" userId="b8b11baad3e83fc3" providerId="LiveId" clId="{B66AD19B-A984-4734-98F5-F3B35C8CE9F7}" dt="2018-02-15T23:19:21.210" v="259" actId="164"/>
          <ac:cxnSpMkLst>
            <pc:docMk/>
            <pc:sldMk cId="287011003" sldId="278"/>
            <ac:cxnSpMk id="21" creationId="{81B423A5-6647-472E-82CA-63ECE714E8F5}"/>
          </ac:cxnSpMkLst>
        </pc:cxnChg>
        <pc:cxnChg chg="mod topLvl">
          <ac:chgData name="Sangsin Park" userId="b8b11baad3e83fc3" providerId="LiveId" clId="{B66AD19B-A984-4734-98F5-F3B35C8CE9F7}" dt="2018-02-15T23:35:47.905" v="274" actId="164"/>
          <ac:cxnSpMkLst>
            <pc:docMk/>
            <pc:sldMk cId="287011003" sldId="278"/>
            <ac:cxnSpMk id="32" creationId="{01EC29FF-2727-4FB0-9832-E21DAA4D8611}"/>
          </ac:cxnSpMkLst>
        </pc:cxnChg>
        <pc:cxnChg chg="mod topLvl">
          <ac:chgData name="Sangsin Park" userId="b8b11baad3e83fc3" providerId="LiveId" clId="{B66AD19B-A984-4734-98F5-F3B35C8CE9F7}" dt="2018-02-15T23:35:47.905" v="274" actId="164"/>
          <ac:cxnSpMkLst>
            <pc:docMk/>
            <pc:sldMk cId="287011003" sldId="278"/>
            <ac:cxnSpMk id="33" creationId="{0495624B-7C28-4291-929F-6473CDFA59D3}"/>
          </ac:cxnSpMkLst>
        </pc:cxnChg>
        <pc:cxnChg chg="mod topLvl">
          <ac:chgData name="Sangsin Park" userId="b8b11baad3e83fc3" providerId="LiveId" clId="{B66AD19B-A984-4734-98F5-F3B35C8CE9F7}" dt="2018-02-15T23:35:47.905" v="274" actId="164"/>
          <ac:cxnSpMkLst>
            <pc:docMk/>
            <pc:sldMk cId="287011003" sldId="278"/>
            <ac:cxnSpMk id="34" creationId="{2E278C93-AB1D-433D-80ED-E947856ECEBF}"/>
          </ac:cxnSpMkLst>
        </pc:cxnChg>
        <pc:cxnChg chg="mod topLvl">
          <ac:chgData name="Sangsin Park" userId="b8b11baad3e83fc3" providerId="LiveId" clId="{B66AD19B-A984-4734-98F5-F3B35C8CE9F7}" dt="2018-02-15T23:35:47.905" v="274" actId="164"/>
          <ac:cxnSpMkLst>
            <pc:docMk/>
            <pc:sldMk cId="287011003" sldId="278"/>
            <ac:cxnSpMk id="35" creationId="{3FB72CF1-46B0-489B-82F9-23DABF1A43AC}"/>
          </ac:cxnSpMkLst>
        </pc:cxnChg>
        <pc:cxnChg chg="mod topLvl">
          <ac:chgData name="Sangsin Park" userId="b8b11baad3e83fc3" providerId="LiveId" clId="{B66AD19B-A984-4734-98F5-F3B35C8CE9F7}" dt="2018-02-15T23:35:47.905" v="274" actId="164"/>
          <ac:cxnSpMkLst>
            <pc:docMk/>
            <pc:sldMk cId="287011003" sldId="278"/>
            <ac:cxnSpMk id="36" creationId="{7189DAEA-2779-44B6-AD52-FF50835F1042}"/>
          </ac:cxnSpMkLst>
        </pc:cxnChg>
        <pc:cxnChg chg="mod topLvl">
          <ac:chgData name="Sangsin Park" userId="b8b11baad3e83fc3" providerId="LiveId" clId="{B66AD19B-A984-4734-98F5-F3B35C8CE9F7}" dt="2018-02-16T00:04:04.898" v="346" actId="164"/>
          <ac:cxnSpMkLst>
            <pc:docMk/>
            <pc:sldMk cId="287011003" sldId="278"/>
            <ac:cxnSpMk id="49" creationId="{2694E2DB-35AC-4947-8F8F-4DBA3FA1B094}"/>
          </ac:cxnSpMkLst>
        </pc:cxnChg>
        <pc:cxnChg chg="mod topLvl">
          <ac:chgData name="Sangsin Park" userId="b8b11baad3e83fc3" providerId="LiveId" clId="{B66AD19B-A984-4734-98F5-F3B35C8CE9F7}" dt="2018-02-16T00:04:04.898" v="346" actId="164"/>
          <ac:cxnSpMkLst>
            <pc:docMk/>
            <pc:sldMk cId="287011003" sldId="278"/>
            <ac:cxnSpMk id="50" creationId="{3F508960-D735-4A81-93F1-CECED91CA830}"/>
          </ac:cxnSpMkLst>
        </pc:cxnChg>
        <pc:cxnChg chg="mod topLvl">
          <ac:chgData name="Sangsin Park" userId="b8b11baad3e83fc3" providerId="LiveId" clId="{B66AD19B-A984-4734-98F5-F3B35C8CE9F7}" dt="2018-02-16T00:04:04.898" v="346" actId="164"/>
          <ac:cxnSpMkLst>
            <pc:docMk/>
            <pc:sldMk cId="287011003" sldId="278"/>
            <ac:cxnSpMk id="51" creationId="{A655BF18-7DDF-420B-ACAB-C618973897B2}"/>
          </ac:cxnSpMkLst>
        </pc:cxnChg>
        <pc:cxnChg chg="mod topLvl">
          <ac:chgData name="Sangsin Park" userId="b8b11baad3e83fc3" providerId="LiveId" clId="{B66AD19B-A984-4734-98F5-F3B35C8CE9F7}" dt="2018-02-16T00:04:04.898" v="346" actId="164"/>
          <ac:cxnSpMkLst>
            <pc:docMk/>
            <pc:sldMk cId="287011003" sldId="278"/>
            <ac:cxnSpMk id="52" creationId="{21D31F44-20B7-4D49-AC5D-BCB3544B0AAB}"/>
          </ac:cxnSpMkLst>
        </pc:cxnChg>
        <pc:cxnChg chg="mod topLvl">
          <ac:chgData name="Sangsin Park" userId="b8b11baad3e83fc3" providerId="LiveId" clId="{B66AD19B-A984-4734-98F5-F3B35C8CE9F7}" dt="2018-02-16T00:04:04.898" v="346" actId="164"/>
          <ac:cxnSpMkLst>
            <pc:docMk/>
            <pc:sldMk cId="287011003" sldId="278"/>
            <ac:cxnSpMk id="53" creationId="{AB57F551-844C-40C6-8E90-6D7DBF456155}"/>
          </ac:cxnSpMkLst>
        </pc:cxnChg>
        <pc:cxnChg chg="add mod">
          <ac:chgData name="Sangsin Park" userId="b8b11baad3e83fc3" providerId="LiveId" clId="{B66AD19B-A984-4734-98F5-F3B35C8CE9F7}" dt="2018-02-16T00:04:04.898" v="346" actId="164"/>
          <ac:cxnSpMkLst>
            <pc:docMk/>
            <pc:sldMk cId="287011003" sldId="278"/>
            <ac:cxnSpMk id="61" creationId="{26C7D2B6-6023-401A-82BD-8E6F3DB84C74}"/>
          </ac:cxnSpMkLst>
        </pc:cxnChg>
      </pc:sldChg>
      <pc:sldChg chg="addSp delSp modSp">
        <pc:chgData name="Sangsin Park" userId="b8b11baad3e83fc3" providerId="LiveId" clId="{B66AD19B-A984-4734-98F5-F3B35C8CE9F7}" dt="2018-02-23T19:22:25.922" v="3083" actId="20577"/>
        <pc:sldMkLst>
          <pc:docMk/>
          <pc:sldMk cId="448344023" sldId="279"/>
        </pc:sldMkLst>
        <pc:spChg chg="add mod topLvl">
          <ac:chgData name="Sangsin Park" userId="b8b11baad3e83fc3" providerId="LiveId" clId="{B66AD19B-A984-4734-98F5-F3B35C8CE9F7}" dt="2018-02-22T23:16:57.203" v="1505" actId="164"/>
          <ac:spMkLst>
            <pc:docMk/>
            <pc:sldMk cId="448344023" sldId="279"/>
            <ac:spMk id="2" creationId="{7BFC08A7-3978-4658-A1AD-AD495D3B62BF}"/>
          </ac:spMkLst>
        </pc:spChg>
        <pc:spChg chg="mod">
          <ac:chgData name="Sangsin Park" userId="b8b11baad3e83fc3" providerId="LiveId" clId="{B66AD19B-A984-4734-98F5-F3B35C8CE9F7}" dt="2018-02-23T19:22:14.387" v="3077" actId="20577"/>
          <ac:spMkLst>
            <pc:docMk/>
            <pc:sldMk cId="448344023" sldId="279"/>
            <ac:spMk id="25" creationId="{0B1300C4-AFFF-4842-A712-0E03E03CB847}"/>
          </ac:spMkLst>
        </pc:spChg>
        <pc:spChg chg="mod">
          <ac:chgData name="Sangsin Park" userId="b8b11baad3e83fc3" providerId="LiveId" clId="{B66AD19B-A984-4734-98F5-F3B35C8CE9F7}" dt="2018-02-23T19:22:22.912" v="3081" actId="20577"/>
          <ac:spMkLst>
            <pc:docMk/>
            <pc:sldMk cId="448344023" sldId="279"/>
            <ac:spMk id="27" creationId="{287C2A8F-92C5-49E3-9A57-C3C577D3F360}"/>
          </ac:spMkLst>
        </pc:spChg>
        <pc:spChg chg="mod">
          <ac:chgData name="Sangsin Park" userId="b8b11baad3e83fc3" providerId="LiveId" clId="{B66AD19B-A984-4734-98F5-F3B35C8CE9F7}" dt="2018-02-23T19:22:18.824" v="3079" actId="20577"/>
          <ac:spMkLst>
            <pc:docMk/>
            <pc:sldMk cId="448344023" sldId="279"/>
            <ac:spMk id="39" creationId="{BA531AFB-2F65-4F6F-A61F-705890774564}"/>
          </ac:spMkLst>
        </pc:spChg>
        <pc:spChg chg="mod">
          <ac:chgData name="Sangsin Park" userId="b8b11baad3e83fc3" providerId="LiveId" clId="{B66AD19B-A984-4734-98F5-F3B35C8CE9F7}" dt="2018-02-23T19:22:25.922" v="3083" actId="20577"/>
          <ac:spMkLst>
            <pc:docMk/>
            <pc:sldMk cId="448344023" sldId="279"/>
            <ac:spMk id="41" creationId="{FCCACA72-8F41-449F-8609-7E191B45DE9B}"/>
          </ac:spMkLst>
        </pc:spChg>
        <pc:spChg chg="mod">
          <ac:chgData name="Sangsin Park" userId="b8b11baad3e83fc3" providerId="LiveId" clId="{B66AD19B-A984-4734-98F5-F3B35C8CE9F7}" dt="2018-02-23T19:22:10.587" v="3075" actId="20577"/>
          <ac:spMkLst>
            <pc:docMk/>
            <pc:sldMk cId="448344023" sldId="279"/>
            <ac:spMk id="42" creationId="{58581AFD-6254-AB49-A795-71987E72F318}"/>
          </ac:spMkLst>
        </pc:spChg>
        <pc:spChg chg="add mod topLvl">
          <ac:chgData name="Sangsin Park" userId="b8b11baad3e83fc3" providerId="LiveId" clId="{B66AD19B-A984-4734-98F5-F3B35C8CE9F7}" dt="2018-02-22T23:16:57.203" v="1505" actId="164"/>
          <ac:spMkLst>
            <pc:docMk/>
            <pc:sldMk cId="448344023" sldId="279"/>
            <ac:spMk id="43" creationId="{410B9344-DAB9-4B66-B3F5-BB436829566B}"/>
          </ac:spMkLst>
        </pc:spChg>
        <pc:grpChg chg="add del mod">
          <ac:chgData name="Sangsin Park" userId="b8b11baad3e83fc3" providerId="LiveId" clId="{B66AD19B-A984-4734-98F5-F3B35C8CE9F7}" dt="2018-02-22T23:16:28.413" v="1500" actId="165"/>
          <ac:grpSpMkLst>
            <pc:docMk/>
            <pc:sldMk cId="448344023" sldId="279"/>
            <ac:grpSpMk id="5" creationId="{CACFB7FA-F065-45E4-933C-2FF68953C69C}"/>
          </ac:grpSpMkLst>
        </pc:grpChg>
        <pc:grpChg chg="add mod">
          <ac:chgData name="Sangsin Park" userId="b8b11baad3e83fc3" providerId="LiveId" clId="{B66AD19B-A984-4734-98F5-F3B35C8CE9F7}" dt="2018-02-23T19:22:25.922" v="3083" actId="20577"/>
          <ac:grpSpMkLst>
            <pc:docMk/>
            <pc:sldMk cId="448344023" sldId="279"/>
            <ac:grpSpMk id="6" creationId="{7E500A97-1BB4-43B9-90AD-24DB28C4BA4A}"/>
          </ac:grpSpMkLst>
        </pc:grpChg>
        <pc:grpChg chg="mod topLvl">
          <ac:chgData name="Sangsin Park" userId="b8b11baad3e83fc3" providerId="LiveId" clId="{B66AD19B-A984-4734-98F5-F3B35C8CE9F7}" dt="2018-02-23T19:22:22.912" v="3081" actId="20577"/>
          <ac:grpSpMkLst>
            <pc:docMk/>
            <pc:sldMk cId="448344023" sldId="279"/>
            <ac:grpSpMk id="29" creationId="{327187C9-EAA8-4C0A-98B4-F36F4AD29387}"/>
          </ac:grpSpMkLst>
        </pc:grpChg>
        <pc:grpChg chg="mod topLvl">
          <ac:chgData name="Sangsin Park" userId="b8b11baad3e83fc3" providerId="LiveId" clId="{B66AD19B-A984-4734-98F5-F3B35C8CE9F7}" dt="2018-02-23T19:22:25.922" v="3083" actId="20577"/>
          <ac:grpSpMkLst>
            <pc:docMk/>
            <pc:sldMk cId="448344023" sldId="279"/>
            <ac:grpSpMk id="47" creationId="{3C9FB446-0C9C-497F-8742-02D102EF443D}"/>
          </ac:grpSpMkLst>
        </pc:grpChg>
        <pc:grpChg chg="del mod">
          <ac:chgData name="Sangsin Park" userId="b8b11baad3e83fc3" providerId="LiveId" clId="{B66AD19B-A984-4734-98F5-F3B35C8CE9F7}" dt="2018-02-22T23:41:16.806" v="1736" actId="478"/>
          <ac:grpSpMkLst>
            <pc:docMk/>
            <pc:sldMk cId="448344023" sldId="279"/>
            <ac:grpSpMk id="64" creationId="{1E85BFC8-05EB-4A10-8015-FF3FEA57CA56}"/>
          </ac:grpSpMkLst>
        </pc:grpChg>
        <pc:cxnChg chg="mod">
          <ac:chgData name="Sangsin Park" userId="b8b11baad3e83fc3" providerId="LiveId" clId="{B66AD19B-A984-4734-98F5-F3B35C8CE9F7}" dt="2018-02-22T23:16:46.278" v="1502" actId="208"/>
          <ac:cxnSpMkLst>
            <pc:docMk/>
            <pc:sldMk cId="448344023" sldId="279"/>
            <ac:cxnSpMk id="34" creationId="{2E278C93-AB1D-433D-80ED-E947856ECEBF}"/>
          </ac:cxnSpMkLst>
        </pc:cxnChg>
        <pc:cxnChg chg="del mod">
          <ac:chgData name="Sangsin Park" userId="b8b11baad3e83fc3" providerId="LiveId" clId="{B66AD19B-A984-4734-98F5-F3B35C8CE9F7}" dt="2018-02-22T23:16:42.520" v="1501" actId="478"/>
          <ac:cxnSpMkLst>
            <pc:docMk/>
            <pc:sldMk cId="448344023" sldId="279"/>
            <ac:cxnSpMk id="35" creationId="{3FB72CF1-46B0-489B-82F9-23DABF1A43AC}"/>
          </ac:cxnSpMkLst>
        </pc:cxnChg>
      </pc:sldChg>
      <pc:sldChg chg="addSp delSp modSp add">
        <pc:chgData name="Sangsin Park" userId="b8b11baad3e83fc3" providerId="LiveId" clId="{B66AD19B-A984-4734-98F5-F3B35C8CE9F7}" dt="2018-02-23T19:24:07.756" v="3141" actId="1035"/>
        <pc:sldMkLst>
          <pc:docMk/>
          <pc:sldMk cId="3605231952" sldId="280"/>
        </pc:sldMkLst>
        <pc:spChg chg="add del mod">
          <ac:chgData name="Sangsin Park" userId="b8b11baad3e83fc3" providerId="LiveId" clId="{B66AD19B-A984-4734-98F5-F3B35C8CE9F7}" dt="2018-02-23T00:26:50.216" v="1999" actId="478"/>
          <ac:spMkLst>
            <pc:docMk/>
            <pc:sldMk cId="3605231952" sldId="280"/>
            <ac:spMk id="18" creationId="{60604554-CED4-4104-BFDA-2DB1C8ABF341}"/>
          </ac:spMkLst>
        </pc:spChg>
        <pc:spChg chg="add del mod">
          <ac:chgData name="Sangsin Park" userId="b8b11baad3e83fc3" providerId="LiveId" clId="{B66AD19B-A984-4734-98F5-F3B35C8CE9F7}" dt="2018-02-23T00:36:13.490" v="2007" actId="478"/>
          <ac:spMkLst>
            <pc:docMk/>
            <pc:sldMk cId="3605231952" sldId="280"/>
            <ac:spMk id="19" creationId="{36D9A6F9-3018-4A4A-BE34-B0DE8E334FF4}"/>
          </ac:spMkLst>
        </pc:spChg>
        <pc:spChg chg="mod">
          <ac:chgData name="Sangsin Park" userId="b8b11baad3e83fc3" providerId="LiveId" clId="{B66AD19B-A984-4734-98F5-F3B35C8CE9F7}" dt="2018-02-23T19:23:16.897" v="3101" actId="20577"/>
          <ac:spMkLst>
            <pc:docMk/>
            <pc:sldMk cId="3605231952" sldId="280"/>
            <ac:spMk id="42" creationId="{58581AFD-6254-AB49-A795-71987E72F318}"/>
          </ac:spMkLst>
        </pc:spChg>
        <pc:spChg chg="mod topLvl">
          <ac:chgData name="Sangsin Park" userId="b8b11baad3e83fc3" providerId="LiveId" clId="{B66AD19B-A984-4734-98F5-F3B35C8CE9F7}" dt="2018-02-23T01:38:00.676" v="2616" actId="1035"/>
          <ac:spMkLst>
            <pc:docMk/>
            <pc:sldMk cId="3605231952" sldId="280"/>
            <ac:spMk id="62" creationId="{D243D74F-02A0-4F4F-8162-F1CB0BCF12DB}"/>
          </ac:spMkLst>
        </pc:spChg>
        <pc:spChg chg="mod topLvl">
          <ac:chgData name="Sangsin Park" userId="b8b11baad3e83fc3" providerId="LiveId" clId="{B66AD19B-A984-4734-98F5-F3B35C8CE9F7}" dt="2018-02-23T01:37:01.382" v="2571" actId="368"/>
          <ac:spMkLst>
            <pc:docMk/>
            <pc:sldMk cId="3605231952" sldId="280"/>
            <ac:spMk id="63" creationId="{25850BAF-6E94-4AAD-AAA0-94D17B0BCD64}"/>
          </ac:spMkLst>
        </pc:spChg>
        <pc:spChg chg="mod topLvl">
          <ac:chgData name="Sangsin Park" userId="b8b11baad3e83fc3" providerId="LiveId" clId="{B66AD19B-A984-4734-98F5-F3B35C8CE9F7}" dt="2018-02-23T19:23:30.817" v="3105" actId="20577"/>
          <ac:spMkLst>
            <pc:docMk/>
            <pc:sldMk cId="3605231952" sldId="280"/>
            <ac:spMk id="65" creationId="{ECCF2F03-5CAA-4475-BF08-52D679311314}"/>
          </ac:spMkLst>
        </pc:spChg>
        <pc:spChg chg="mod topLvl">
          <ac:chgData name="Sangsin Park" userId="b8b11baad3e83fc3" providerId="LiveId" clId="{B66AD19B-A984-4734-98F5-F3B35C8CE9F7}" dt="2018-02-23T01:37:01.382" v="2571" actId="368"/>
          <ac:spMkLst>
            <pc:docMk/>
            <pc:sldMk cId="3605231952" sldId="280"/>
            <ac:spMk id="66" creationId="{56CE1BEB-6BF9-4C5C-B423-5F95443B8B4B}"/>
          </ac:spMkLst>
        </pc:spChg>
        <pc:spChg chg="mod topLvl">
          <ac:chgData name="Sangsin Park" userId="b8b11baad3e83fc3" providerId="LiveId" clId="{B66AD19B-A984-4734-98F5-F3B35C8CE9F7}" dt="2018-02-23T19:23:25.725" v="3103" actId="20577"/>
          <ac:spMkLst>
            <pc:docMk/>
            <pc:sldMk cId="3605231952" sldId="280"/>
            <ac:spMk id="67" creationId="{A42A1792-FEC5-461F-8386-2962856C11A9}"/>
          </ac:spMkLst>
        </pc:spChg>
        <pc:spChg chg="add mod">
          <ac:chgData name="Sangsin Park" userId="b8b11baad3e83fc3" providerId="LiveId" clId="{B66AD19B-A984-4734-98F5-F3B35C8CE9F7}" dt="2018-02-23T01:37:01.382" v="2571" actId="368"/>
          <ac:spMkLst>
            <pc:docMk/>
            <pc:sldMk cId="3605231952" sldId="280"/>
            <ac:spMk id="70" creationId="{5AC4C482-A23A-4467-AB57-762149E86F8F}"/>
          </ac:spMkLst>
        </pc:spChg>
        <pc:spChg chg="add mod">
          <ac:chgData name="Sangsin Park" userId="b8b11baad3e83fc3" providerId="LiveId" clId="{B66AD19B-A984-4734-98F5-F3B35C8CE9F7}" dt="2018-02-23T01:38:00.676" v="2616" actId="1035"/>
          <ac:spMkLst>
            <pc:docMk/>
            <pc:sldMk cId="3605231952" sldId="280"/>
            <ac:spMk id="75" creationId="{4988B350-6610-444F-832B-03DBE5D08F5B}"/>
          </ac:spMkLst>
        </pc:spChg>
        <pc:spChg chg="add mod">
          <ac:chgData name="Sangsin Park" userId="b8b11baad3e83fc3" providerId="LiveId" clId="{B66AD19B-A984-4734-98F5-F3B35C8CE9F7}" dt="2018-02-23T01:37:01.382" v="2571" actId="368"/>
          <ac:spMkLst>
            <pc:docMk/>
            <pc:sldMk cId="3605231952" sldId="280"/>
            <ac:spMk id="76" creationId="{A2A82777-0E40-4358-B4E1-FBF759F44C95}"/>
          </ac:spMkLst>
        </pc:spChg>
        <pc:spChg chg="add mod">
          <ac:chgData name="Sangsin Park" userId="b8b11baad3e83fc3" providerId="LiveId" clId="{B66AD19B-A984-4734-98F5-F3B35C8CE9F7}" dt="2018-02-23T19:23:44.386" v="3109" actId="20577"/>
          <ac:spMkLst>
            <pc:docMk/>
            <pc:sldMk cId="3605231952" sldId="280"/>
            <ac:spMk id="77" creationId="{E650FF1E-80F7-43DA-8618-6587A60C1831}"/>
          </ac:spMkLst>
        </pc:spChg>
        <pc:spChg chg="add mod">
          <ac:chgData name="Sangsin Park" userId="b8b11baad3e83fc3" providerId="LiveId" clId="{B66AD19B-A984-4734-98F5-F3B35C8CE9F7}" dt="2018-02-23T01:37:01.382" v="2571" actId="368"/>
          <ac:spMkLst>
            <pc:docMk/>
            <pc:sldMk cId="3605231952" sldId="280"/>
            <ac:spMk id="78" creationId="{DB0CEEE7-8A9F-4161-A1FC-E2F8DABBAA9D}"/>
          </ac:spMkLst>
        </pc:spChg>
        <pc:spChg chg="add mod">
          <ac:chgData name="Sangsin Park" userId="b8b11baad3e83fc3" providerId="LiveId" clId="{B66AD19B-A984-4734-98F5-F3B35C8CE9F7}" dt="2018-02-23T19:23:37.781" v="3107" actId="20577"/>
          <ac:spMkLst>
            <pc:docMk/>
            <pc:sldMk cId="3605231952" sldId="280"/>
            <ac:spMk id="79" creationId="{98CF5B13-9929-465F-978B-CD39E87B8AB1}"/>
          </ac:spMkLst>
        </pc:spChg>
        <pc:spChg chg="add mod">
          <ac:chgData name="Sangsin Park" userId="b8b11baad3e83fc3" providerId="LiveId" clId="{B66AD19B-A984-4734-98F5-F3B35C8CE9F7}" dt="2018-02-23T01:37:01.382" v="2571" actId="368"/>
          <ac:spMkLst>
            <pc:docMk/>
            <pc:sldMk cId="3605231952" sldId="280"/>
            <ac:spMk id="81" creationId="{89214D93-81F0-4B00-A1E8-6F3E4E53D6BB}"/>
          </ac:spMkLst>
        </pc:spChg>
        <pc:spChg chg="add mod">
          <ac:chgData name="Sangsin Park" userId="b8b11baad3e83fc3" providerId="LiveId" clId="{B66AD19B-A984-4734-98F5-F3B35C8CE9F7}" dt="2018-02-23T01:37:01.382" v="2571" actId="368"/>
          <ac:spMkLst>
            <pc:docMk/>
            <pc:sldMk cId="3605231952" sldId="280"/>
            <ac:spMk id="82" creationId="{0C846AAF-101B-4967-9467-894F4FB50835}"/>
          </ac:spMkLst>
        </pc:spChg>
        <pc:grpChg chg="del">
          <ac:chgData name="Sangsin Park" userId="b8b11baad3e83fc3" providerId="LiveId" clId="{B66AD19B-A984-4734-98F5-F3B35C8CE9F7}" dt="2018-02-22T23:41:02.934" v="1734" actId="478"/>
          <ac:grpSpMkLst>
            <pc:docMk/>
            <pc:sldMk cId="3605231952" sldId="280"/>
            <ac:grpSpMk id="6" creationId="{7E500A97-1BB4-43B9-90AD-24DB28C4BA4A}"/>
          </ac:grpSpMkLst>
        </pc:grpChg>
        <pc:grpChg chg="add mod topLvl">
          <ac:chgData name="Sangsin Park" userId="b8b11baad3e83fc3" providerId="LiveId" clId="{B66AD19B-A984-4734-98F5-F3B35C8CE9F7}" dt="2018-02-23T19:23:30.817" v="3105" actId="20577"/>
          <ac:grpSpMkLst>
            <pc:docMk/>
            <pc:sldMk cId="3605231952" sldId="280"/>
            <ac:grpSpMk id="23" creationId="{F93AC849-E926-473E-838A-392AB562F734}"/>
          </ac:grpSpMkLst>
        </pc:grpChg>
        <pc:grpChg chg="add mod topLvl">
          <ac:chgData name="Sangsin Park" userId="b8b11baad3e83fc3" providerId="LiveId" clId="{B66AD19B-A984-4734-98F5-F3B35C8CE9F7}" dt="2018-02-23T19:23:44.386" v="3109" actId="20577"/>
          <ac:grpSpMkLst>
            <pc:docMk/>
            <pc:sldMk cId="3605231952" sldId="280"/>
            <ac:grpSpMk id="28" creationId="{C0593139-E076-44C2-A351-6EA1331CBA1B}"/>
          </ac:grpSpMkLst>
        </pc:grpChg>
        <pc:grpChg chg="add del mod">
          <ac:chgData name="Sangsin Park" userId="b8b11baad3e83fc3" providerId="LiveId" clId="{B66AD19B-A984-4734-98F5-F3B35C8CE9F7}" dt="2018-02-23T00:19:37.289" v="1767" actId="165"/>
          <ac:grpSpMkLst>
            <pc:docMk/>
            <pc:sldMk cId="3605231952" sldId="280"/>
            <ac:grpSpMk id="44" creationId="{2D1E3A64-1CC1-4C32-8D90-ACB6FED631C7}"/>
          </ac:grpSpMkLst>
        </pc:grpChg>
        <pc:grpChg chg="del mod">
          <ac:chgData name="Sangsin Park" userId="b8b11baad3e83fc3" providerId="LiveId" clId="{B66AD19B-A984-4734-98F5-F3B35C8CE9F7}" dt="2018-02-23T01:24:28.169" v="2411" actId="478"/>
          <ac:grpSpMkLst>
            <pc:docMk/>
            <pc:sldMk cId="3605231952" sldId="280"/>
            <ac:grpSpMk id="64" creationId="{1E85BFC8-05EB-4A10-8015-FF3FEA57CA56}"/>
          </ac:grpSpMkLst>
        </pc:grpChg>
        <pc:grpChg chg="add del mod">
          <ac:chgData name="Sangsin Park" userId="b8b11baad3e83fc3" providerId="LiveId" clId="{B66AD19B-A984-4734-98F5-F3B35C8CE9F7}" dt="2018-02-23T01:37:17.290" v="2574" actId="165"/>
          <ac:grpSpMkLst>
            <pc:docMk/>
            <pc:sldMk cId="3605231952" sldId="280"/>
            <ac:grpSpMk id="84" creationId="{680F8A2D-8A3D-4FA8-8AD5-9B7F26502394}"/>
          </ac:grpSpMkLst>
        </pc:grpChg>
        <pc:grpChg chg="add mod">
          <ac:chgData name="Sangsin Park" userId="b8b11baad3e83fc3" providerId="LiveId" clId="{B66AD19B-A984-4734-98F5-F3B35C8CE9F7}" dt="2018-02-23T19:24:07.756" v="3141" actId="1035"/>
          <ac:grpSpMkLst>
            <pc:docMk/>
            <pc:sldMk cId="3605231952" sldId="280"/>
            <ac:grpSpMk id="85" creationId="{F1AA805C-1202-4F0B-B775-BB76F31B4AFA}"/>
          </ac:grpSpMkLst>
        </pc:grpChg>
        <pc:cxnChg chg="add mod topLvl">
          <ac:chgData name="Sangsin Park" userId="b8b11baad3e83fc3" providerId="LiveId" clId="{B66AD19B-A984-4734-98F5-F3B35C8CE9F7}" dt="2018-02-23T01:37:33.745" v="2606" actId="164"/>
          <ac:cxnSpMkLst>
            <pc:docMk/>
            <pc:sldMk cId="3605231952" sldId="280"/>
            <ac:cxnSpMk id="31" creationId="{E3AADBA4-CE30-4CC8-8112-32BEE6323EB9}"/>
          </ac:cxnSpMkLst>
        </pc:cxnChg>
        <pc:cxnChg chg="mod topLvl">
          <ac:chgData name="Sangsin Park" userId="b8b11baad3e83fc3" providerId="LiveId" clId="{B66AD19B-A984-4734-98F5-F3B35C8CE9F7}" dt="2018-02-23T01:37:01.382" v="2571" actId="368"/>
          <ac:cxnSpMkLst>
            <pc:docMk/>
            <pc:sldMk cId="3605231952" sldId="280"/>
            <ac:cxnSpMk id="45" creationId="{990C6934-D42F-48FC-A475-7DA70C5823D0}"/>
          </ac:cxnSpMkLst>
        </pc:cxnChg>
        <pc:cxnChg chg="mod topLvl">
          <ac:chgData name="Sangsin Park" userId="b8b11baad3e83fc3" providerId="LiveId" clId="{B66AD19B-A984-4734-98F5-F3B35C8CE9F7}" dt="2018-02-23T01:37:01.382" v="2571" actId="368"/>
          <ac:cxnSpMkLst>
            <pc:docMk/>
            <pc:sldMk cId="3605231952" sldId="280"/>
            <ac:cxnSpMk id="46" creationId="{D3FB21F6-572E-4458-87C4-1447D8F2F7E0}"/>
          </ac:cxnSpMkLst>
        </pc:cxnChg>
        <pc:cxnChg chg="del mod topLvl">
          <ac:chgData name="Sangsin Park" userId="b8b11baad3e83fc3" providerId="LiveId" clId="{B66AD19B-A984-4734-98F5-F3B35C8CE9F7}" dt="2018-02-23T00:36:36.598" v="2011" actId="478"/>
          <ac:cxnSpMkLst>
            <pc:docMk/>
            <pc:sldMk cId="3605231952" sldId="280"/>
            <ac:cxnSpMk id="48" creationId="{9181E05D-D6D0-4D9F-BC6A-1917A5061BDE}"/>
          </ac:cxnSpMkLst>
        </pc:cxnChg>
        <pc:cxnChg chg="mod topLvl">
          <ac:chgData name="Sangsin Park" userId="b8b11baad3e83fc3" providerId="LiveId" clId="{B66AD19B-A984-4734-98F5-F3B35C8CE9F7}" dt="2018-02-23T00:36:26.533" v="2008" actId="164"/>
          <ac:cxnSpMkLst>
            <pc:docMk/>
            <pc:sldMk cId="3605231952" sldId="280"/>
            <ac:cxnSpMk id="59" creationId="{AFB8FC03-A3CA-4F17-9007-F90EA1CEC23F}"/>
          </ac:cxnSpMkLst>
        </pc:cxnChg>
        <pc:cxnChg chg="mod topLvl">
          <ac:chgData name="Sangsin Park" userId="b8b11baad3e83fc3" providerId="LiveId" clId="{B66AD19B-A984-4734-98F5-F3B35C8CE9F7}" dt="2018-02-23T00:36:26.533" v="2008" actId="164"/>
          <ac:cxnSpMkLst>
            <pc:docMk/>
            <pc:sldMk cId="3605231952" sldId="280"/>
            <ac:cxnSpMk id="60" creationId="{6DC72298-93D9-4C7A-8DA7-14C39C58E54E}"/>
          </ac:cxnSpMkLst>
        </pc:cxnChg>
        <pc:cxnChg chg="mod">
          <ac:chgData name="Sangsin Park" userId="b8b11baad3e83fc3" providerId="LiveId" clId="{B66AD19B-A984-4734-98F5-F3B35C8CE9F7}" dt="2018-02-22T23:51:05.736" v="1737" actId="1036"/>
          <ac:cxnSpMkLst>
            <pc:docMk/>
            <pc:sldMk cId="3605231952" sldId="280"/>
            <ac:cxnSpMk id="61" creationId="{26C7D2B6-6023-401A-82BD-8E6F3DB84C74}"/>
          </ac:cxnSpMkLst>
        </pc:cxnChg>
        <pc:cxnChg chg="mod topLvl">
          <ac:chgData name="Sangsin Park" userId="b8b11baad3e83fc3" providerId="LiveId" clId="{B66AD19B-A984-4734-98F5-F3B35C8CE9F7}" dt="2018-02-23T00:36:26.533" v="2008" actId="164"/>
          <ac:cxnSpMkLst>
            <pc:docMk/>
            <pc:sldMk cId="3605231952" sldId="280"/>
            <ac:cxnSpMk id="68" creationId="{654C4407-ED5D-475E-8BDD-EF0D6B15DF15}"/>
          </ac:cxnSpMkLst>
        </pc:cxnChg>
        <pc:cxnChg chg="add del mod">
          <ac:chgData name="Sangsin Park" userId="b8b11baad3e83fc3" providerId="LiveId" clId="{B66AD19B-A984-4734-98F5-F3B35C8CE9F7}" dt="2018-02-23T00:24:59.391" v="1964" actId="478"/>
          <ac:cxnSpMkLst>
            <pc:docMk/>
            <pc:sldMk cId="3605231952" sldId="280"/>
            <ac:cxnSpMk id="69" creationId="{6B6297BF-71ED-4624-A43C-640A85F4F312}"/>
          </ac:cxnSpMkLst>
        </pc:cxnChg>
        <pc:cxnChg chg="add mod">
          <ac:chgData name="Sangsin Park" userId="b8b11baad3e83fc3" providerId="LiveId" clId="{B66AD19B-A984-4734-98F5-F3B35C8CE9F7}" dt="2018-02-23T01:37:01.382" v="2571" actId="368"/>
          <ac:cxnSpMkLst>
            <pc:docMk/>
            <pc:sldMk cId="3605231952" sldId="280"/>
            <ac:cxnSpMk id="71" creationId="{E1C22105-C721-4482-A2C7-4ABB557D38BD}"/>
          </ac:cxnSpMkLst>
        </pc:cxnChg>
        <pc:cxnChg chg="add mod">
          <ac:chgData name="Sangsin Park" userId="b8b11baad3e83fc3" providerId="LiveId" clId="{B66AD19B-A984-4734-98F5-F3B35C8CE9F7}" dt="2018-02-23T01:37:01.382" v="2571" actId="368"/>
          <ac:cxnSpMkLst>
            <pc:docMk/>
            <pc:sldMk cId="3605231952" sldId="280"/>
            <ac:cxnSpMk id="72" creationId="{BC11C054-B7CB-45D2-BE55-85EDB8DC0FFE}"/>
          </ac:cxnSpMkLst>
        </pc:cxnChg>
        <pc:cxnChg chg="add mod">
          <ac:chgData name="Sangsin Park" userId="b8b11baad3e83fc3" providerId="LiveId" clId="{B66AD19B-A984-4734-98F5-F3B35C8CE9F7}" dt="2018-02-23T00:37:44.054" v="2014" actId="164"/>
          <ac:cxnSpMkLst>
            <pc:docMk/>
            <pc:sldMk cId="3605231952" sldId="280"/>
            <ac:cxnSpMk id="73" creationId="{705C18E8-644B-49CA-8989-6D09593DAD3B}"/>
          </ac:cxnSpMkLst>
        </pc:cxnChg>
        <pc:cxnChg chg="add mod">
          <ac:chgData name="Sangsin Park" userId="b8b11baad3e83fc3" providerId="LiveId" clId="{B66AD19B-A984-4734-98F5-F3B35C8CE9F7}" dt="2018-02-23T00:37:44.054" v="2014" actId="164"/>
          <ac:cxnSpMkLst>
            <pc:docMk/>
            <pc:sldMk cId="3605231952" sldId="280"/>
            <ac:cxnSpMk id="74" creationId="{744448D6-1CFA-42F1-8AD4-0861370908CE}"/>
          </ac:cxnSpMkLst>
        </pc:cxnChg>
        <pc:cxnChg chg="add del mod">
          <ac:chgData name="Sangsin Park" userId="b8b11baad3e83fc3" providerId="LiveId" clId="{B66AD19B-A984-4734-98F5-F3B35C8CE9F7}" dt="2018-02-23T00:37:35.991" v="2013" actId="478"/>
          <ac:cxnSpMkLst>
            <pc:docMk/>
            <pc:sldMk cId="3605231952" sldId="280"/>
            <ac:cxnSpMk id="80" creationId="{C37DCE40-3F2C-4C5F-95AC-63D33B28764F}"/>
          </ac:cxnSpMkLst>
        </pc:cxnChg>
      </pc:sldChg>
      <pc:sldChg chg="addSp modSp">
        <pc:chgData name="Sangsin Park" userId="b8b11baad3e83fc3" providerId="LiveId" clId="{B66AD19B-A984-4734-98F5-F3B35C8CE9F7}" dt="2018-02-23T19:30:14.689" v="3229" actId="20577"/>
        <pc:sldMkLst>
          <pc:docMk/>
          <pc:sldMk cId="1116927302" sldId="281"/>
        </pc:sldMkLst>
        <pc:spChg chg="mod">
          <ac:chgData name="Sangsin Park" userId="b8b11baad3e83fc3" providerId="LiveId" clId="{B66AD19B-A984-4734-98F5-F3B35C8CE9F7}" dt="2018-02-23T19:29:48.344" v="3221" actId="20577"/>
          <ac:spMkLst>
            <pc:docMk/>
            <pc:sldMk cId="1116927302" sldId="281"/>
            <ac:spMk id="40" creationId="{2D4266A6-4D3C-1943-B871-09218AE5ACF0}"/>
          </ac:spMkLst>
        </pc:spChg>
        <pc:spChg chg="mod">
          <ac:chgData name="Sangsin Park" userId="b8b11baad3e83fc3" providerId="LiveId" clId="{B66AD19B-A984-4734-98F5-F3B35C8CE9F7}" dt="2018-02-23T19:28:21.716" v="3184" actId="20577"/>
          <ac:spMkLst>
            <pc:docMk/>
            <pc:sldMk cId="1116927302" sldId="281"/>
            <ac:spMk id="42" creationId="{58581AFD-6254-AB49-A795-71987E72F318}"/>
          </ac:spMkLst>
        </pc:spChg>
        <pc:spChg chg="mod">
          <ac:chgData name="Sangsin Park" userId="b8b11baad3e83fc3" providerId="LiveId" clId="{B66AD19B-A984-4734-98F5-F3B35C8CE9F7}" dt="2018-02-23T19:29:14.261" v="3211" actId="20577"/>
          <ac:spMkLst>
            <pc:docMk/>
            <pc:sldMk cId="1116927302" sldId="281"/>
            <ac:spMk id="45" creationId="{CDD14F46-799E-6F48-93C1-1C3532159299}"/>
          </ac:spMkLst>
        </pc:spChg>
        <pc:spChg chg="mod">
          <ac:chgData name="Sangsin Park" userId="b8b11baad3e83fc3" providerId="LiveId" clId="{B66AD19B-A984-4734-98F5-F3B35C8CE9F7}" dt="2018-02-23T19:28:56.767" v="3203" actId="20577"/>
          <ac:spMkLst>
            <pc:docMk/>
            <pc:sldMk cId="1116927302" sldId="281"/>
            <ac:spMk id="46" creationId="{EFF7507B-D6D0-3F4C-A8AE-1FDDFEE38C91}"/>
          </ac:spMkLst>
        </pc:spChg>
        <pc:spChg chg="mod">
          <ac:chgData name="Sangsin Park" userId="b8b11baad3e83fc3" providerId="LiveId" clId="{B66AD19B-A984-4734-98F5-F3B35C8CE9F7}" dt="2018-02-23T19:29:32.754" v="3217" actId="20577"/>
          <ac:spMkLst>
            <pc:docMk/>
            <pc:sldMk cId="1116927302" sldId="281"/>
            <ac:spMk id="48" creationId="{8CE7BC8E-3AF0-364D-9CB8-471329290D34}"/>
          </ac:spMkLst>
        </pc:spChg>
        <pc:spChg chg="mod">
          <ac:chgData name="Sangsin Park" userId="b8b11baad3e83fc3" providerId="LiveId" clId="{B66AD19B-A984-4734-98F5-F3B35C8CE9F7}" dt="2018-02-23T19:30:02.795" v="3225" actId="20577"/>
          <ac:spMkLst>
            <pc:docMk/>
            <pc:sldMk cId="1116927302" sldId="281"/>
            <ac:spMk id="49" creationId="{87D46A3D-30AE-2B49-A437-F0F40B09CDBB}"/>
          </ac:spMkLst>
        </pc:spChg>
        <pc:spChg chg="mod">
          <ac:chgData name="Sangsin Park" userId="b8b11baad3e83fc3" providerId="LiveId" clId="{B66AD19B-A984-4734-98F5-F3B35C8CE9F7}" dt="2018-02-23T19:30:14.689" v="3229" actId="20577"/>
          <ac:spMkLst>
            <pc:docMk/>
            <pc:sldMk cId="1116927302" sldId="281"/>
            <ac:spMk id="50" creationId="{BEA14DF1-AA71-F64B-BFA3-E5484C29CFF7}"/>
          </ac:spMkLst>
        </pc:spChg>
        <pc:grpChg chg="mod">
          <ac:chgData name="Sangsin Park" userId="b8b11baad3e83fc3" providerId="LiveId" clId="{B66AD19B-A984-4734-98F5-F3B35C8CE9F7}" dt="2018-02-23T19:29:27.866" v="3214" actId="20577"/>
          <ac:grpSpMkLst>
            <pc:docMk/>
            <pc:sldMk cId="1116927302" sldId="281"/>
            <ac:grpSpMk id="2" creationId="{3F806F38-61A5-AF49-8F42-170953EA0CEC}"/>
          </ac:grpSpMkLst>
        </pc:grpChg>
        <pc:grpChg chg="mod">
          <ac:chgData name="Sangsin Park" userId="b8b11baad3e83fc3" providerId="LiveId" clId="{B66AD19B-A984-4734-98F5-F3B35C8CE9F7}" dt="2018-02-23T19:30:14.689" v="3229" actId="20577"/>
          <ac:grpSpMkLst>
            <pc:docMk/>
            <pc:sldMk cId="1116927302" sldId="281"/>
            <ac:grpSpMk id="5" creationId="{2A5090A1-378C-C745-946A-84A66A8F80A5}"/>
          </ac:grpSpMkLst>
        </pc:grpChg>
        <pc:grpChg chg="mod">
          <ac:chgData name="Sangsin Park" userId="b8b11baad3e83fc3" providerId="LiveId" clId="{B66AD19B-A984-4734-98F5-F3B35C8CE9F7}" dt="2018-02-23T19:30:14.689" v="3229" actId="20577"/>
          <ac:grpSpMkLst>
            <pc:docMk/>
            <pc:sldMk cId="1116927302" sldId="281"/>
            <ac:grpSpMk id="6" creationId="{70E5E4C5-AE79-CF44-8E54-EF3B301B2089}"/>
          </ac:grpSpMkLst>
        </pc:grpChg>
        <pc:grpChg chg="add mod">
          <ac:chgData name="Sangsin Park" userId="b8b11baad3e83fc3" providerId="LiveId" clId="{B66AD19B-A984-4734-98F5-F3B35C8CE9F7}" dt="2018-02-23T19:28:32.220" v="3191" actId="1036"/>
          <ac:grpSpMkLst>
            <pc:docMk/>
            <pc:sldMk cId="1116927302" sldId="281"/>
            <ac:grpSpMk id="7" creationId="{4210CD65-26FF-45A0-8A02-258CB6CDEB36}"/>
          </ac:grpSpMkLst>
        </pc:grpChg>
        <pc:cxnChg chg="mod">
          <ac:chgData name="Sangsin Park" userId="b8b11baad3e83fc3" providerId="LiveId" clId="{B66AD19B-A984-4734-98F5-F3B35C8CE9F7}" dt="2018-02-23T18:39:47.415" v="2633" actId="164"/>
          <ac:cxnSpMkLst>
            <pc:docMk/>
            <pc:sldMk cId="1116927302" sldId="281"/>
            <ac:cxnSpMk id="3" creationId="{28361260-2028-AB4E-B61A-A70897D894EA}"/>
          </ac:cxnSpMkLst>
        </pc:cxnChg>
        <pc:cxnChg chg="mod">
          <ac:chgData name="Sangsin Park" userId="b8b11baad3e83fc3" providerId="LiveId" clId="{B66AD19B-A984-4734-98F5-F3B35C8CE9F7}" dt="2018-02-23T18:39:47.415" v="2633" actId="164"/>
          <ac:cxnSpMkLst>
            <pc:docMk/>
            <pc:sldMk cId="1116927302" sldId="281"/>
            <ac:cxnSpMk id="8" creationId="{397C924A-83B5-D04C-A510-F2EE71FF0BC1}"/>
          </ac:cxnSpMkLst>
        </pc:cxnChg>
        <pc:cxnChg chg="mod">
          <ac:chgData name="Sangsin Park" userId="b8b11baad3e83fc3" providerId="LiveId" clId="{B66AD19B-A984-4734-98F5-F3B35C8CE9F7}" dt="2018-02-23T18:39:47.415" v="2633" actId="164"/>
          <ac:cxnSpMkLst>
            <pc:docMk/>
            <pc:sldMk cId="1116927302" sldId="281"/>
            <ac:cxnSpMk id="9" creationId="{AAFEC711-FB57-AA4C-9FA1-0227848B98BB}"/>
          </ac:cxnSpMkLst>
        </pc:cxnChg>
        <pc:cxnChg chg="mod">
          <ac:chgData name="Sangsin Park" userId="b8b11baad3e83fc3" providerId="LiveId" clId="{B66AD19B-A984-4734-98F5-F3B35C8CE9F7}" dt="2018-02-23T18:39:47.415" v="2633" actId="164"/>
          <ac:cxnSpMkLst>
            <pc:docMk/>
            <pc:sldMk cId="1116927302" sldId="281"/>
            <ac:cxnSpMk id="10" creationId="{E89F5BCA-7669-1743-82E8-4DBC1E65B854}"/>
          </ac:cxnSpMkLst>
        </pc:cxnChg>
        <pc:cxnChg chg="mod">
          <ac:chgData name="Sangsin Park" userId="b8b11baad3e83fc3" providerId="LiveId" clId="{B66AD19B-A984-4734-98F5-F3B35C8CE9F7}" dt="2018-02-23T18:39:47.415" v="2633" actId="164"/>
          <ac:cxnSpMkLst>
            <pc:docMk/>
            <pc:sldMk cId="1116927302" sldId="281"/>
            <ac:cxnSpMk id="25" creationId="{F5C7C576-C051-1740-A68C-C700C87F2145}"/>
          </ac:cxnSpMkLst>
        </pc:cxnChg>
        <pc:cxnChg chg="mod">
          <ac:chgData name="Sangsin Park" userId="b8b11baad3e83fc3" providerId="LiveId" clId="{B66AD19B-A984-4734-98F5-F3B35C8CE9F7}" dt="2018-02-23T18:39:47.415" v="2633" actId="164"/>
          <ac:cxnSpMkLst>
            <pc:docMk/>
            <pc:sldMk cId="1116927302" sldId="281"/>
            <ac:cxnSpMk id="26" creationId="{FC5EBE97-A201-D448-A245-A81EB6E343E9}"/>
          </ac:cxnSpMkLst>
        </pc:cxnChg>
      </pc:sldChg>
      <pc:sldChg chg="addSp delSp modSp add">
        <pc:chgData name="Sangsin Park" userId="b8b11baad3e83fc3" providerId="LiveId" clId="{B66AD19B-A984-4734-98F5-F3B35C8CE9F7}" dt="2018-02-24T00:41:09.213" v="9174" actId="6549"/>
        <pc:sldMkLst>
          <pc:docMk/>
          <pc:sldMk cId="4182466011" sldId="282"/>
        </pc:sldMkLst>
        <pc:spChg chg="mod">
          <ac:chgData name="Sangsin Park" userId="b8b11baad3e83fc3" providerId="LiveId" clId="{B66AD19B-A984-4734-98F5-F3B35C8CE9F7}" dt="2018-02-24T00:41:09.213" v="9174" actId="6549"/>
          <ac:spMkLst>
            <pc:docMk/>
            <pc:sldMk cId="4182466011" sldId="282"/>
            <ac:spMk id="42" creationId="{58581AFD-6254-AB49-A795-71987E72F318}"/>
          </ac:spMkLst>
        </pc:spChg>
        <pc:spChg chg="mod">
          <ac:chgData name="Sangsin Park" userId="b8b11baad3e83fc3" providerId="LiveId" clId="{B66AD19B-A984-4734-98F5-F3B35C8CE9F7}" dt="2018-02-23T19:31:38.165" v="3233" actId="20577"/>
          <ac:spMkLst>
            <pc:docMk/>
            <pc:sldMk cId="4182466011" sldId="282"/>
            <ac:spMk id="52" creationId="{EF5A49C2-7FDD-40AB-B57C-A2BDCC7A3331}"/>
          </ac:spMkLst>
        </pc:spChg>
        <pc:spChg chg="mod">
          <ac:chgData name="Sangsin Park" userId="b8b11baad3e83fc3" providerId="LiveId" clId="{B66AD19B-A984-4734-98F5-F3B35C8CE9F7}" dt="2018-02-23T19:31:32.216" v="3231" actId="20577"/>
          <ac:spMkLst>
            <pc:docMk/>
            <pc:sldMk cId="4182466011" sldId="282"/>
            <ac:spMk id="54" creationId="{B544A396-9EBB-4F40-8FAC-8A2DDFF083E7}"/>
          </ac:spMkLst>
        </pc:spChg>
        <pc:spChg chg="mod topLvl">
          <ac:chgData name="Sangsin Park" userId="b8b11baad3e83fc3" providerId="LiveId" clId="{B66AD19B-A984-4734-98F5-F3B35C8CE9F7}" dt="2018-02-23T19:01:13.921" v="2936" actId="164"/>
          <ac:spMkLst>
            <pc:docMk/>
            <pc:sldMk cId="4182466011" sldId="282"/>
            <ac:spMk id="73" creationId="{CE0B2976-FCE2-4B0D-9F94-02922EE2C106}"/>
          </ac:spMkLst>
        </pc:spChg>
        <pc:spChg chg="mod topLvl">
          <ac:chgData name="Sangsin Park" userId="b8b11baad3e83fc3" providerId="LiveId" clId="{B66AD19B-A984-4734-98F5-F3B35C8CE9F7}" dt="2018-02-23T19:01:13.921" v="2936" actId="164"/>
          <ac:spMkLst>
            <pc:docMk/>
            <pc:sldMk cId="4182466011" sldId="282"/>
            <ac:spMk id="74" creationId="{B3541425-3165-4704-BC3C-FE249B07227E}"/>
          </ac:spMkLst>
        </pc:spChg>
        <pc:spChg chg="mod topLvl">
          <ac:chgData name="Sangsin Park" userId="b8b11baad3e83fc3" providerId="LiveId" clId="{B66AD19B-A984-4734-98F5-F3B35C8CE9F7}" dt="2018-02-23T19:32:00.345" v="3237" actId="20577"/>
          <ac:spMkLst>
            <pc:docMk/>
            <pc:sldMk cId="4182466011" sldId="282"/>
            <ac:spMk id="75" creationId="{B70A9797-0314-4D28-B50A-9511763B1604}"/>
          </ac:spMkLst>
        </pc:spChg>
        <pc:spChg chg="mod topLvl">
          <ac:chgData name="Sangsin Park" userId="b8b11baad3e83fc3" providerId="LiveId" clId="{B66AD19B-A984-4734-98F5-F3B35C8CE9F7}" dt="2018-02-23T19:01:13.921" v="2936" actId="164"/>
          <ac:spMkLst>
            <pc:docMk/>
            <pc:sldMk cId="4182466011" sldId="282"/>
            <ac:spMk id="76" creationId="{A890F441-8525-4364-BA78-05652B2F2F41}"/>
          </ac:spMkLst>
        </pc:spChg>
        <pc:spChg chg="mod topLvl">
          <ac:chgData name="Sangsin Park" userId="b8b11baad3e83fc3" providerId="LiveId" clId="{B66AD19B-A984-4734-98F5-F3B35C8CE9F7}" dt="2018-02-23T19:31:50.698" v="3235" actId="20577"/>
          <ac:spMkLst>
            <pc:docMk/>
            <pc:sldMk cId="4182466011" sldId="282"/>
            <ac:spMk id="77" creationId="{C8630B59-771A-4711-AE84-D4589AFED7D9}"/>
          </ac:spMkLst>
        </pc:spChg>
        <pc:spChg chg="mod topLvl">
          <ac:chgData name="Sangsin Park" userId="b8b11baad3e83fc3" providerId="LiveId" clId="{B66AD19B-A984-4734-98F5-F3B35C8CE9F7}" dt="2018-02-23T19:01:13.921" v="2936" actId="164"/>
          <ac:spMkLst>
            <pc:docMk/>
            <pc:sldMk cId="4182466011" sldId="282"/>
            <ac:spMk id="78" creationId="{6958A3B5-D545-4C44-A93C-1C096F613CB3}"/>
          </ac:spMkLst>
        </pc:spChg>
        <pc:spChg chg="mod topLvl">
          <ac:chgData name="Sangsin Park" userId="b8b11baad3e83fc3" providerId="LiveId" clId="{B66AD19B-A984-4734-98F5-F3B35C8CE9F7}" dt="2018-02-23T19:01:13.921" v="2936" actId="164"/>
          <ac:spMkLst>
            <pc:docMk/>
            <pc:sldMk cId="4182466011" sldId="282"/>
            <ac:spMk id="79" creationId="{2B3D1BB7-C218-4EE1-BB13-32DDDE1F16CD}"/>
          </ac:spMkLst>
        </pc:spChg>
        <pc:spChg chg="add mod">
          <ac:chgData name="Sangsin Park" userId="b8b11baad3e83fc3" providerId="LiveId" clId="{B66AD19B-A984-4734-98F5-F3B35C8CE9F7}" dt="2018-02-23T19:01:13.921" v="2936" actId="164"/>
          <ac:spMkLst>
            <pc:docMk/>
            <pc:sldMk cId="4182466011" sldId="282"/>
            <ac:spMk id="101" creationId="{B2B59ACD-1F1D-4FD8-B072-3E8203A1567C}"/>
          </ac:spMkLst>
        </pc:spChg>
        <pc:spChg chg="add mod topLvl">
          <ac:chgData name="Sangsin Park" userId="b8b11baad3e83fc3" providerId="LiveId" clId="{B66AD19B-A984-4734-98F5-F3B35C8CE9F7}" dt="2018-02-23T19:17:10.310" v="3057" actId="164"/>
          <ac:spMkLst>
            <pc:docMk/>
            <pc:sldMk cId="4182466011" sldId="282"/>
            <ac:spMk id="103" creationId="{C665548D-1526-4CBC-9FAE-17FB47C3AD46}"/>
          </ac:spMkLst>
        </pc:spChg>
        <pc:spChg chg="add del mod">
          <ac:chgData name="Sangsin Park" userId="b8b11baad3e83fc3" providerId="LiveId" clId="{B66AD19B-A984-4734-98F5-F3B35C8CE9F7}" dt="2018-02-23T19:16:31.405" v="3046" actId="478"/>
          <ac:spMkLst>
            <pc:docMk/>
            <pc:sldMk cId="4182466011" sldId="282"/>
            <ac:spMk id="106" creationId="{00DB8392-D8BC-4BD3-A916-419B177F7695}"/>
          </ac:spMkLst>
        </pc:spChg>
        <pc:grpChg chg="del">
          <ac:chgData name="Sangsin Park" userId="b8b11baad3e83fc3" providerId="LiveId" clId="{B66AD19B-A984-4734-98F5-F3B35C8CE9F7}" dt="2018-02-23T18:39:29.180" v="2630" actId="478"/>
          <ac:grpSpMkLst>
            <pc:docMk/>
            <pc:sldMk cId="4182466011" sldId="282"/>
            <ac:grpSpMk id="6" creationId="{70E5E4C5-AE79-CF44-8E54-EF3B301B2089}"/>
          </ac:grpSpMkLst>
        </pc:grpChg>
        <pc:grpChg chg="add del">
          <ac:chgData name="Sangsin Park" userId="b8b11baad3e83fc3" providerId="LiveId" clId="{B66AD19B-A984-4734-98F5-F3B35C8CE9F7}" dt="2018-02-23T18:48:34.123" v="2694" actId="165"/>
          <ac:grpSpMkLst>
            <pc:docMk/>
            <pc:sldMk cId="4182466011" sldId="282"/>
            <ac:grpSpMk id="27" creationId="{5B2E73CA-8DC1-4FF7-834F-0CEFA293CD22}"/>
          </ac:grpSpMkLst>
        </pc:grpChg>
        <pc:grpChg chg="del mod topLvl">
          <ac:chgData name="Sangsin Park" userId="b8b11baad3e83fc3" providerId="LiveId" clId="{B66AD19B-A984-4734-98F5-F3B35C8CE9F7}" dt="2018-02-23T18:48:46.125" v="2695" actId="478"/>
          <ac:grpSpMkLst>
            <pc:docMk/>
            <pc:sldMk cId="4182466011" sldId="282"/>
            <ac:grpSpMk id="28" creationId="{1FEB4E4F-69B3-4006-A217-333714BF4007}"/>
          </ac:grpSpMkLst>
        </pc:grpChg>
        <pc:grpChg chg="mod topLvl">
          <ac:chgData name="Sangsin Park" userId="b8b11baad3e83fc3" providerId="LiveId" clId="{B66AD19B-A984-4734-98F5-F3B35C8CE9F7}" dt="2018-02-23T19:31:38.165" v="3233" actId="20577"/>
          <ac:grpSpMkLst>
            <pc:docMk/>
            <pc:sldMk cId="4182466011" sldId="282"/>
            <ac:grpSpMk id="29" creationId="{4D4C67E8-A7EF-4DDF-A89D-150C517A9D51}"/>
          </ac:grpSpMkLst>
        </pc:grpChg>
        <pc:grpChg chg="add del mod">
          <ac:chgData name="Sangsin Park" userId="b8b11baad3e83fc3" providerId="LiveId" clId="{B66AD19B-A984-4734-98F5-F3B35C8CE9F7}" dt="2018-02-23T18:49:38.206" v="2701" actId="165"/>
          <ac:grpSpMkLst>
            <pc:docMk/>
            <pc:sldMk cId="4182466011" sldId="282"/>
            <ac:grpSpMk id="68" creationId="{7A48F6F2-A443-4DEB-B714-C4E81CC871FF}"/>
          </ac:grpSpMkLst>
        </pc:grpChg>
        <pc:grpChg chg="add mod">
          <ac:chgData name="Sangsin Park" userId="b8b11baad3e83fc3" providerId="LiveId" clId="{B66AD19B-A984-4734-98F5-F3B35C8CE9F7}" dt="2018-02-23T19:32:00.345" v="3237" actId="20577"/>
          <ac:grpSpMkLst>
            <pc:docMk/>
            <pc:sldMk cId="4182466011" sldId="282"/>
            <ac:grpSpMk id="102" creationId="{A311E8B7-0CBC-4F06-8E7D-148042BC8378}"/>
          </ac:grpSpMkLst>
        </pc:grpChg>
        <pc:grpChg chg="add del mod">
          <ac:chgData name="Sangsin Park" userId="b8b11baad3e83fc3" providerId="LiveId" clId="{B66AD19B-A984-4734-98F5-F3B35C8CE9F7}" dt="2018-02-23T19:16:48.591" v="3049" actId="165"/>
          <ac:grpSpMkLst>
            <pc:docMk/>
            <pc:sldMk cId="4182466011" sldId="282"/>
            <ac:grpSpMk id="105" creationId="{88C4F244-7FC0-47A5-BC49-6C3216022E97}"/>
          </ac:grpSpMkLst>
        </pc:grpChg>
        <pc:grpChg chg="add mod">
          <ac:chgData name="Sangsin Park" userId="b8b11baad3e83fc3" providerId="LiveId" clId="{B66AD19B-A984-4734-98F5-F3B35C8CE9F7}" dt="2018-02-23T19:17:37.225" v="3061" actId="12788"/>
          <ac:grpSpMkLst>
            <pc:docMk/>
            <pc:sldMk cId="4182466011" sldId="282"/>
            <ac:grpSpMk id="108" creationId="{B041F652-E0B9-47F6-A1C4-A3BEFF8DAEC7}"/>
          </ac:grpSpMkLst>
        </pc:grpChg>
        <pc:grpChg chg="add mod">
          <ac:chgData name="Sangsin Park" userId="b8b11baad3e83fc3" providerId="LiveId" clId="{B66AD19B-A984-4734-98F5-F3B35C8CE9F7}" dt="2018-02-24T00:03:48.602" v="3392" actId="1035"/>
          <ac:grpSpMkLst>
            <pc:docMk/>
            <pc:sldMk cId="4182466011" sldId="282"/>
            <ac:grpSpMk id="109" creationId="{3D5309E8-BD17-452A-953F-E394D9D3D87B}"/>
          </ac:grpSpMkLst>
        </pc:grpChg>
        <pc:cxnChg chg="del">
          <ac:chgData name="Sangsin Park" userId="b8b11baad3e83fc3" providerId="LiveId" clId="{B66AD19B-A984-4734-98F5-F3B35C8CE9F7}" dt="2018-02-23T18:39:34.723" v="2631" actId="478"/>
          <ac:cxnSpMkLst>
            <pc:docMk/>
            <pc:sldMk cId="4182466011" sldId="282"/>
            <ac:cxnSpMk id="3" creationId="{28361260-2028-AB4E-B61A-A70897D894EA}"/>
          </ac:cxnSpMkLst>
        </pc:cxnChg>
        <pc:cxnChg chg="del">
          <ac:chgData name="Sangsin Park" userId="b8b11baad3e83fc3" providerId="LiveId" clId="{B66AD19B-A984-4734-98F5-F3B35C8CE9F7}" dt="2018-02-23T18:39:34.723" v="2631" actId="478"/>
          <ac:cxnSpMkLst>
            <pc:docMk/>
            <pc:sldMk cId="4182466011" sldId="282"/>
            <ac:cxnSpMk id="8" creationId="{397C924A-83B5-D04C-A510-F2EE71FF0BC1}"/>
          </ac:cxnSpMkLst>
        </pc:cxnChg>
        <pc:cxnChg chg="del">
          <ac:chgData name="Sangsin Park" userId="b8b11baad3e83fc3" providerId="LiveId" clId="{B66AD19B-A984-4734-98F5-F3B35C8CE9F7}" dt="2018-02-23T18:39:34.723" v="2631" actId="478"/>
          <ac:cxnSpMkLst>
            <pc:docMk/>
            <pc:sldMk cId="4182466011" sldId="282"/>
            <ac:cxnSpMk id="9" creationId="{AAFEC711-FB57-AA4C-9FA1-0227848B98BB}"/>
          </ac:cxnSpMkLst>
        </pc:cxnChg>
        <pc:cxnChg chg="del">
          <ac:chgData name="Sangsin Park" userId="b8b11baad3e83fc3" providerId="LiveId" clId="{B66AD19B-A984-4734-98F5-F3B35C8CE9F7}" dt="2018-02-23T18:39:34.723" v="2631" actId="478"/>
          <ac:cxnSpMkLst>
            <pc:docMk/>
            <pc:sldMk cId="4182466011" sldId="282"/>
            <ac:cxnSpMk id="10" creationId="{E89F5BCA-7669-1743-82E8-4DBC1E65B854}"/>
          </ac:cxnSpMkLst>
        </pc:cxnChg>
        <pc:cxnChg chg="add mod">
          <ac:chgData name="Sangsin Park" userId="b8b11baad3e83fc3" providerId="LiveId" clId="{B66AD19B-A984-4734-98F5-F3B35C8CE9F7}" dt="2018-02-23T19:01:13.921" v="2936" actId="164"/>
          <ac:cxnSpMkLst>
            <pc:docMk/>
            <pc:sldMk cId="4182466011" sldId="282"/>
            <ac:cxnSpMk id="11" creationId="{01614088-10D6-490A-93A4-279D1823761B}"/>
          </ac:cxnSpMkLst>
        </pc:cxnChg>
        <pc:cxnChg chg="del">
          <ac:chgData name="Sangsin Park" userId="b8b11baad3e83fc3" providerId="LiveId" clId="{B66AD19B-A984-4734-98F5-F3B35C8CE9F7}" dt="2018-02-23T18:39:34.723" v="2631" actId="478"/>
          <ac:cxnSpMkLst>
            <pc:docMk/>
            <pc:sldMk cId="4182466011" sldId="282"/>
            <ac:cxnSpMk id="25" creationId="{F5C7C576-C051-1740-A68C-C700C87F2145}"/>
          </ac:cxnSpMkLst>
        </pc:cxnChg>
        <pc:cxnChg chg="del">
          <ac:chgData name="Sangsin Park" userId="b8b11baad3e83fc3" providerId="LiveId" clId="{B66AD19B-A984-4734-98F5-F3B35C8CE9F7}" dt="2018-02-23T18:39:34.723" v="2631" actId="478"/>
          <ac:cxnSpMkLst>
            <pc:docMk/>
            <pc:sldMk cId="4182466011" sldId="282"/>
            <ac:cxnSpMk id="26" creationId="{FC5EBE97-A201-D448-A245-A81EB6E343E9}"/>
          </ac:cxnSpMkLst>
        </pc:cxnChg>
        <pc:cxnChg chg="mod topLvl">
          <ac:chgData name="Sangsin Park" userId="b8b11baad3e83fc3" providerId="LiveId" clId="{B66AD19B-A984-4734-98F5-F3B35C8CE9F7}" dt="2018-02-23T19:17:10.310" v="3057" actId="164"/>
          <ac:cxnSpMkLst>
            <pc:docMk/>
            <pc:sldMk cId="4182466011" sldId="282"/>
            <ac:cxnSpMk id="31" creationId="{FABA8E84-94DC-4342-9273-8815F79D9D61}"/>
          </ac:cxnSpMkLst>
        </pc:cxnChg>
        <pc:cxnChg chg="mod">
          <ac:chgData name="Sangsin Park" userId="b8b11baad3e83fc3" providerId="LiveId" clId="{B66AD19B-A984-4734-98F5-F3B35C8CE9F7}" dt="2018-02-23T18:48:46.125" v="2695" actId="478"/>
          <ac:cxnSpMkLst>
            <pc:docMk/>
            <pc:sldMk cId="4182466011" sldId="282"/>
            <ac:cxnSpMk id="57" creationId="{82EEA7D2-C219-494C-AC58-8C7681C72D8D}"/>
          </ac:cxnSpMkLst>
        </pc:cxnChg>
        <pc:cxnChg chg="mod">
          <ac:chgData name="Sangsin Park" userId="b8b11baad3e83fc3" providerId="LiveId" clId="{B66AD19B-A984-4734-98F5-F3B35C8CE9F7}" dt="2018-02-23T18:48:46.125" v="2695" actId="478"/>
          <ac:cxnSpMkLst>
            <pc:docMk/>
            <pc:sldMk cId="4182466011" sldId="282"/>
            <ac:cxnSpMk id="58" creationId="{B4DFF2F6-1394-463A-A3CD-05C01CCEA4A6}"/>
          </ac:cxnSpMkLst>
        </pc:cxnChg>
        <pc:cxnChg chg="mod topLvl">
          <ac:chgData name="Sangsin Park" userId="b8b11baad3e83fc3" providerId="LiveId" clId="{B66AD19B-A984-4734-98F5-F3B35C8CE9F7}" dt="2018-02-23T19:01:13.921" v="2936" actId="164"/>
          <ac:cxnSpMkLst>
            <pc:docMk/>
            <pc:sldMk cId="4182466011" sldId="282"/>
            <ac:cxnSpMk id="69" creationId="{27C8F290-87E3-4C36-A349-96C097545C8E}"/>
          </ac:cxnSpMkLst>
        </pc:cxnChg>
        <pc:cxnChg chg="mod topLvl">
          <ac:chgData name="Sangsin Park" userId="b8b11baad3e83fc3" providerId="LiveId" clId="{B66AD19B-A984-4734-98F5-F3B35C8CE9F7}" dt="2018-02-23T19:01:13.921" v="2936" actId="164"/>
          <ac:cxnSpMkLst>
            <pc:docMk/>
            <pc:sldMk cId="4182466011" sldId="282"/>
            <ac:cxnSpMk id="70" creationId="{9A335A5B-44D6-4614-B5FD-63CF95D00574}"/>
          </ac:cxnSpMkLst>
        </pc:cxnChg>
        <pc:cxnChg chg="del mod topLvl">
          <ac:chgData name="Sangsin Park" userId="b8b11baad3e83fc3" providerId="LiveId" clId="{B66AD19B-A984-4734-98F5-F3B35C8CE9F7}" dt="2018-02-23T18:54:25.700" v="2798" actId="478"/>
          <ac:cxnSpMkLst>
            <pc:docMk/>
            <pc:sldMk cId="4182466011" sldId="282"/>
            <ac:cxnSpMk id="71" creationId="{E3800EB6-B378-44B0-8CF6-70465C38AF5E}"/>
          </ac:cxnSpMkLst>
        </pc:cxnChg>
        <pc:cxnChg chg="mod topLvl">
          <ac:chgData name="Sangsin Park" userId="b8b11baad3e83fc3" providerId="LiveId" clId="{B66AD19B-A984-4734-98F5-F3B35C8CE9F7}" dt="2018-02-23T19:01:13.921" v="2936" actId="164"/>
          <ac:cxnSpMkLst>
            <pc:docMk/>
            <pc:sldMk cId="4182466011" sldId="282"/>
            <ac:cxnSpMk id="72" creationId="{599D0BF9-3D02-4066-8BF6-00D7D69D774F}"/>
          </ac:cxnSpMkLst>
        </pc:cxnChg>
        <pc:cxnChg chg="add mod">
          <ac:chgData name="Sangsin Park" userId="b8b11baad3e83fc3" providerId="LiveId" clId="{B66AD19B-A984-4734-98F5-F3B35C8CE9F7}" dt="2018-02-23T19:01:13.921" v="2936" actId="164"/>
          <ac:cxnSpMkLst>
            <pc:docMk/>
            <pc:sldMk cId="4182466011" sldId="282"/>
            <ac:cxnSpMk id="80" creationId="{C149AD9F-D46F-418A-B09A-53628900CF9B}"/>
          </ac:cxnSpMkLst>
        </pc:cxnChg>
        <pc:cxnChg chg="add mod">
          <ac:chgData name="Sangsin Park" userId="b8b11baad3e83fc3" providerId="LiveId" clId="{B66AD19B-A984-4734-98F5-F3B35C8CE9F7}" dt="2018-02-23T19:01:13.921" v="2936" actId="164"/>
          <ac:cxnSpMkLst>
            <pc:docMk/>
            <pc:sldMk cId="4182466011" sldId="282"/>
            <ac:cxnSpMk id="81" creationId="{DE483B59-715E-44DF-8AA2-E01FAC5985A8}"/>
          </ac:cxnSpMkLst>
        </pc:cxnChg>
        <pc:cxnChg chg="add mod">
          <ac:chgData name="Sangsin Park" userId="b8b11baad3e83fc3" providerId="LiveId" clId="{B66AD19B-A984-4734-98F5-F3B35C8CE9F7}" dt="2018-02-23T19:01:13.921" v="2936" actId="164"/>
          <ac:cxnSpMkLst>
            <pc:docMk/>
            <pc:sldMk cId="4182466011" sldId="282"/>
            <ac:cxnSpMk id="82" creationId="{31FAC90F-8E88-468B-B93C-A9E6A8B46A3E}"/>
          </ac:cxnSpMkLst>
        </pc:cxnChg>
        <pc:cxnChg chg="add mod">
          <ac:chgData name="Sangsin Park" userId="b8b11baad3e83fc3" providerId="LiveId" clId="{B66AD19B-A984-4734-98F5-F3B35C8CE9F7}" dt="2018-02-23T19:01:13.921" v="2936" actId="164"/>
          <ac:cxnSpMkLst>
            <pc:docMk/>
            <pc:sldMk cId="4182466011" sldId="282"/>
            <ac:cxnSpMk id="83" creationId="{BC01924A-C3A1-4BFE-9B49-F8B5396E86BA}"/>
          </ac:cxnSpMkLst>
        </pc:cxnChg>
        <pc:cxnChg chg="add mod">
          <ac:chgData name="Sangsin Park" userId="b8b11baad3e83fc3" providerId="LiveId" clId="{B66AD19B-A984-4734-98F5-F3B35C8CE9F7}" dt="2018-02-23T19:01:13.921" v="2936" actId="164"/>
          <ac:cxnSpMkLst>
            <pc:docMk/>
            <pc:sldMk cId="4182466011" sldId="282"/>
            <ac:cxnSpMk id="84" creationId="{1F2FEC19-50EE-4F97-A593-FE8618BD5AD0}"/>
          </ac:cxnSpMkLst>
        </pc:cxnChg>
        <pc:cxnChg chg="add mod">
          <ac:chgData name="Sangsin Park" userId="b8b11baad3e83fc3" providerId="LiveId" clId="{B66AD19B-A984-4734-98F5-F3B35C8CE9F7}" dt="2018-02-23T19:01:13.921" v="2936" actId="164"/>
          <ac:cxnSpMkLst>
            <pc:docMk/>
            <pc:sldMk cId="4182466011" sldId="282"/>
            <ac:cxnSpMk id="85" creationId="{A992E043-EC3A-4BA5-AD37-BDCF63403DDC}"/>
          </ac:cxnSpMkLst>
        </pc:cxnChg>
        <pc:cxnChg chg="add mod">
          <ac:chgData name="Sangsin Park" userId="b8b11baad3e83fc3" providerId="LiveId" clId="{B66AD19B-A984-4734-98F5-F3B35C8CE9F7}" dt="2018-02-23T19:01:13.921" v="2936" actId="164"/>
          <ac:cxnSpMkLst>
            <pc:docMk/>
            <pc:sldMk cId="4182466011" sldId="282"/>
            <ac:cxnSpMk id="86" creationId="{D9D77D58-6CAD-4DCF-BAE1-6CC3EE0E9158}"/>
          </ac:cxnSpMkLst>
        </pc:cxnChg>
        <pc:cxnChg chg="add mod">
          <ac:chgData name="Sangsin Park" userId="b8b11baad3e83fc3" providerId="LiveId" clId="{B66AD19B-A984-4734-98F5-F3B35C8CE9F7}" dt="2018-02-23T19:01:13.921" v="2936" actId="164"/>
          <ac:cxnSpMkLst>
            <pc:docMk/>
            <pc:sldMk cId="4182466011" sldId="282"/>
            <ac:cxnSpMk id="89" creationId="{803DE247-5B62-4822-BE79-EF3F6C7A46DB}"/>
          </ac:cxnSpMkLst>
        </pc:cxnChg>
        <pc:cxnChg chg="add mod">
          <ac:chgData name="Sangsin Park" userId="b8b11baad3e83fc3" providerId="LiveId" clId="{B66AD19B-A984-4734-98F5-F3B35C8CE9F7}" dt="2018-02-23T19:01:13.921" v="2936" actId="164"/>
          <ac:cxnSpMkLst>
            <pc:docMk/>
            <pc:sldMk cId="4182466011" sldId="282"/>
            <ac:cxnSpMk id="93" creationId="{BED9A9A8-755F-4C91-A406-8689E683A2AE}"/>
          </ac:cxnSpMkLst>
        </pc:cxnChg>
        <pc:cxnChg chg="add mod">
          <ac:chgData name="Sangsin Park" userId="b8b11baad3e83fc3" providerId="LiveId" clId="{B66AD19B-A984-4734-98F5-F3B35C8CE9F7}" dt="2018-02-23T19:01:13.921" v="2936" actId="164"/>
          <ac:cxnSpMkLst>
            <pc:docMk/>
            <pc:sldMk cId="4182466011" sldId="282"/>
            <ac:cxnSpMk id="94" creationId="{5CE71974-C444-4820-8CF3-491B632F1112}"/>
          </ac:cxnSpMkLst>
        </pc:cxnChg>
      </pc:sldChg>
    </pc:docChg>
  </pc:docChgLst>
  <pc:docChgLst>
    <pc:chgData name="Sangsin Park" userId="b8b11baad3e83fc3" providerId="LiveId" clId="{4E2B3B97-32C0-4E6B-AC82-37C86D067143}"/>
    <pc:docChg chg="undo custSel addSld delSld modSld sldOrd">
      <pc:chgData name="Sangsin Park" userId="b8b11baad3e83fc3" providerId="LiveId" clId="{4E2B3B97-32C0-4E6B-AC82-37C86D067143}" dt="2018-02-03T00:30:59.648" v="1763" actId="20577"/>
      <pc:docMkLst>
        <pc:docMk/>
      </pc:docMkLst>
      <pc:sldChg chg="modSp">
        <pc:chgData name="Sangsin Park" userId="b8b11baad3e83fc3" providerId="LiveId" clId="{4E2B3B97-32C0-4E6B-AC82-37C86D067143}" dt="2018-01-24T19:17:07.961" v="23" actId="20577"/>
        <pc:sldMkLst>
          <pc:docMk/>
          <pc:sldMk cId="3852637473" sldId="256"/>
        </pc:sldMkLst>
        <pc:spChg chg="mod">
          <ac:chgData name="Sangsin Park" userId="b8b11baad3e83fc3" providerId="LiveId" clId="{4E2B3B97-32C0-4E6B-AC82-37C86D067143}" dt="2018-01-24T19:16:52.721" v="18" actId="20577"/>
          <ac:spMkLst>
            <pc:docMk/>
            <pc:sldMk cId="3852637473" sldId="256"/>
            <ac:spMk id="2" creationId="{4AB1F08C-BAC9-4370-BDFC-56CD8A41ED34}"/>
          </ac:spMkLst>
        </pc:spChg>
        <pc:spChg chg="mod">
          <ac:chgData name="Sangsin Park" userId="b8b11baad3e83fc3" providerId="LiveId" clId="{4E2B3B97-32C0-4E6B-AC82-37C86D067143}" dt="2018-01-24T19:17:07.961" v="23" actId="20577"/>
          <ac:spMkLst>
            <pc:docMk/>
            <pc:sldMk cId="3852637473" sldId="256"/>
            <ac:spMk id="3" creationId="{B6D10469-97CE-4171-B2EF-00FF2A91676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3E62E8-E242-604F-904A-6B05793FA248}" type="datetimeFigureOut">
              <a:rPr lang="en-US" smtClean="0"/>
              <a:t>3/23/2019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611C2A-92C5-D14E-BAED-8FFC2A1EE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947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11C2A-92C5-D14E-BAED-8FFC2A1EEAB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113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1727E-F851-4277-A9B3-69D3FE65B9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E0FBF3-46B3-4C04-B252-367E7655EB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B5E49F-933C-4594-89FD-BCC6528DA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C0E4-E50B-4BAB-ADE1-FF8E1B3B995C}" type="datetimeFigureOut">
              <a:rPr lang="en-US" smtClean="0"/>
              <a:t>3/23/2019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77109-3385-435A-8E15-0A815BD6D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7DF9B8-8B31-4427-8D4D-D7C91B6A3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58009-3116-447A-9290-4F4421CAA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423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598DC-2D43-4D6D-B074-108990EA0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AAFB5B-623B-411F-8A66-952E01C334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BB291B-5EB7-49D1-A23C-CF2803E6B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C0E4-E50B-4BAB-ADE1-FF8E1B3B995C}" type="datetimeFigureOut">
              <a:rPr lang="en-US" smtClean="0"/>
              <a:t>3/23/2019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D9A82A-1CEA-4685-86EF-AAB959F44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1B5B53-5F68-4581-B029-21A556CFD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58009-3116-447A-9290-4F4421CAA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33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88353B-EA85-4A73-A5E0-8675AAC1FB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354AB2-35C9-4ED1-9312-F222328015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79DDD-BEEB-439F-93C8-0DBA4D56F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C0E4-E50B-4BAB-ADE1-FF8E1B3B995C}" type="datetimeFigureOut">
              <a:rPr lang="en-US" smtClean="0"/>
              <a:t>3/23/2019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60D43D-6FBF-43EE-B8E5-66619CDAC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A1BABC-A39D-40AA-ADB2-3723F063F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58009-3116-447A-9290-4F4421CAA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843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3030B-43E8-4C5B-ABE7-8022BF536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91CC2A-9004-4026-B34A-AFC4A3367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FDD8FE-C349-4225-B8E2-A01DC3AC4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C0E4-E50B-4BAB-ADE1-FF8E1B3B995C}" type="datetimeFigureOut">
              <a:rPr lang="en-US" smtClean="0"/>
              <a:t>3/23/2019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4DE76-0A44-4A84-8F99-69F2142AA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DD9933-F475-4142-B710-FD08D3E1D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58009-3116-447A-9290-4F4421CAA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237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13CBB-B641-42EA-9476-1539185BB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C62519-7D78-47CF-8301-E8A3F2BE06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1739EF-BBCC-4210-B758-C1BD1F108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C0E4-E50B-4BAB-ADE1-FF8E1B3B995C}" type="datetimeFigureOut">
              <a:rPr lang="en-US" smtClean="0"/>
              <a:t>3/23/2019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F47156-6927-436E-BA8C-B3934C990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214582-3453-41F0-A34B-A3E68763C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58009-3116-447A-9290-4F4421CAA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25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E033E-7DC8-4B2C-A3B3-13B4AA4FF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6638E-3117-4EDB-B34D-5D77204F74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3EB336-C48D-46EA-A2F3-D7DE8951B2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C5D118-C706-4DEB-A379-D3C97EA3E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C0E4-E50B-4BAB-ADE1-FF8E1B3B995C}" type="datetimeFigureOut">
              <a:rPr lang="en-US" smtClean="0"/>
              <a:t>3/23/2019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256F9B-9382-4EA9-88D2-EA5305F25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CD97C3-6A6E-437A-8F54-6027684E7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58009-3116-447A-9290-4F4421CAA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393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6C9CE-B514-4156-845E-31F806120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7659F6-6E19-4B32-A2F0-992C13D386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11635E-3768-47EB-A8A6-2D29C67BA1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FF5977-C657-4A7B-B28D-5F229B2F4E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5525FC-363A-4DB6-A140-8442F8EFBB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0A8997-9AF4-4CAF-9FF5-EA4C48D53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C0E4-E50B-4BAB-ADE1-FF8E1B3B995C}" type="datetimeFigureOut">
              <a:rPr lang="en-US" smtClean="0"/>
              <a:t>3/23/2019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C40C93-A5D9-4C5D-81A0-B6A0B490A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8C0D1A-207A-49B3-84C2-E2D392716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58009-3116-447A-9290-4F4421CAA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14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5FE9A-DE1F-4BBA-AA72-28416B90C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559962-A77E-416C-BF1B-D315E66F6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C0E4-E50B-4BAB-ADE1-FF8E1B3B995C}" type="datetimeFigureOut">
              <a:rPr lang="en-US" smtClean="0"/>
              <a:t>3/23/2019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018BBC-7A5C-471C-A273-61BA653BD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5E68BD-F894-49E0-BA4A-3D6594056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58009-3116-447A-9290-4F4421CAAF0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D509650B-6319-2444-8169-3D0A057347F2}"/>
              </a:ext>
            </a:extLst>
          </p:cNvPr>
          <p:cNvSpPr txBox="1">
            <a:spLocks/>
          </p:cNvSpPr>
          <p:nvPr userDrawn="1"/>
        </p:nvSpPr>
        <p:spPr>
          <a:xfrm>
            <a:off x="10556240" y="0"/>
            <a:ext cx="1529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Sangsin Park, Ph. D.</a:t>
            </a:r>
          </a:p>
        </p:txBody>
      </p:sp>
    </p:spTree>
    <p:extLst>
      <p:ext uri="{BB962C8B-B14F-4D97-AF65-F5344CB8AC3E}">
        <p14:creationId xmlns:p14="http://schemas.microsoft.com/office/powerpoint/2010/main" val="3687120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763671-D840-47BA-A0AD-CB96A8104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C0E4-E50B-4BAB-ADE1-FF8E1B3B995C}" type="datetimeFigureOut">
              <a:rPr lang="en-US" smtClean="0"/>
              <a:t>3/23/2019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43EB11-ACAA-4BA0-91DD-9E27AE71F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1CB61B-A250-4B5A-A2AA-F5CB7C06D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58009-3116-447A-9290-4F4421CAA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359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39BAE-0454-421E-8A5B-DD2552A69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0ED39-31B3-447B-880D-622CC25E9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835756-FC92-4ED6-8E7D-28EF9D8C7E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A3E855-AB96-43FA-BA66-F85A2E7CA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C0E4-E50B-4BAB-ADE1-FF8E1B3B995C}" type="datetimeFigureOut">
              <a:rPr lang="en-US" smtClean="0"/>
              <a:t>3/23/2019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A9CDEA-862E-427A-BBAC-1561DE8CA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5A9BAA-B8DD-4C5E-B72C-CBEEFDFB6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58009-3116-447A-9290-4F4421CAA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750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E4BDA-F649-4E77-A754-F71004723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105EB6-B6D7-4E5E-A8A0-A716E85C2E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DDC9DB-60CC-4182-966D-1F6D8C6B9F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94FA48-7750-48BD-B2C9-7B6EA5C54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C0E4-E50B-4BAB-ADE1-FF8E1B3B995C}" type="datetimeFigureOut">
              <a:rPr lang="en-US" smtClean="0"/>
              <a:t>3/23/2019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4C210F-F479-49DD-B98D-A100B64D2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F3FD4D-75AD-4E43-A272-25AB8B67C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58009-3116-447A-9290-4F4421CAA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967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F3E857-14A2-4B35-8255-7C861D9E0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C3D791-223F-48A2-93FC-C0EAFDB4F5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70547-F6AA-4469-923C-0522B18AA0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9C0E4-E50B-4BAB-ADE1-FF8E1B3B995C}" type="datetimeFigureOut">
              <a:rPr lang="en-US" smtClean="0"/>
              <a:t>3/23/2019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4328E0-7F87-4378-B396-6A116F9480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0307A3-04E6-4D3F-85AE-6EE38308EA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58009-3116-447A-9290-4F4421CAA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768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0.png"/><Relationship Id="rId3" Type="http://schemas.openxmlformats.org/officeDocument/2006/relationships/image" Target="../media/image16.png"/><Relationship Id="rId7" Type="http://schemas.openxmlformats.org/officeDocument/2006/relationships/image" Target="../media/image15.png"/><Relationship Id="rId12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0.png"/><Relationship Id="rId11" Type="http://schemas.openxmlformats.org/officeDocument/2006/relationships/image" Target="../media/image90.png"/><Relationship Id="rId5" Type="http://schemas.openxmlformats.org/officeDocument/2006/relationships/image" Target="../media/image14.png"/><Relationship Id="rId10" Type="http://schemas.openxmlformats.org/officeDocument/2006/relationships/image" Target="../media/image17.png"/><Relationship Id="rId4" Type="http://schemas.openxmlformats.org/officeDocument/2006/relationships/image" Target="../media/image20.png"/><Relationship Id="rId9" Type="http://schemas.openxmlformats.org/officeDocument/2006/relationships/image" Target="../media/image7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3" Type="http://schemas.openxmlformats.org/officeDocument/2006/relationships/image" Target="../media/image170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0.png"/><Relationship Id="rId11" Type="http://schemas.openxmlformats.org/officeDocument/2006/relationships/image" Target="../media/image26.png"/><Relationship Id="rId5" Type="http://schemas.openxmlformats.org/officeDocument/2006/relationships/image" Target="../media/image21.png"/><Relationship Id="rId10" Type="http://schemas.openxmlformats.org/officeDocument/2006/relationships/image" Target="../media/image25.png"/><Relationship Id="rId4" Type="http://schemas.openxmlformats.org/officeDocument/2006/relationships/image" Target="../media/image180.png"/><Relationship Id="rId9" Type="http://schemas.openxmlformats.org/officeDocument/2006/relationships/image" Target="../media/image24.png"/><Relationship Id="rId14" Type="http://schemas.openxmlformats.org/officeDocument/2006/relationships/image" Target="../media/image2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4.png"/><Relationship Id="rId11" Type="http://schemas.openxmlformats.org/officeDocument/2006/relationships/image" Target="../media/image41.png"/><Relationship Id="rId5" Type="http://schemas.openxmlformats.org/officeDocument/2006/relationships/image" Target="../media/image31.png"/><Relationship Id="rId10" Type="http://schemas.openxmlformats.org/officeDocument/2006/relationships/image" Target="../media/image39.png"/><Relationship Id="rId4" Type="http://schemas.openxmlformats.org/officeDocument/2006/relationships/image" Target="../media/image33.png"/><Relationship Id="rId9" Type="http://schemas.openxmlformats.org/officeDocument/2006/relationships/image" Target="../media/image3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13" Type="http://schemas.openxmlformats.org/officeDocument/2006/relationships/image" Target="../media/image52.png"/><Relationship Id="rId3" Type="http://schemas.openxmlformats.org/officeDocument/2006/relationships/image" Target="../media/image43.png"/><Relationship Id="rId7" Type="http://schemas.openxmlformats.org/officeDocument/2006/relationships/image" Target="../media/image46.png"/><Relationship Id="rId12" Type="http://schemas.openxmlformats.org/officeDocument/2006/relationships/image" Target="../media/image50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2.png"/><Relationship Id="rId11" Type="http://schemas.openxmlformats.org/officeDocument/2006/relationships/image" Target="../media/image49.png"/><Relationship Id="rId5" Type="http://schemas.openxmlformats.org/officeDocument/2006/relationships/image" Target="../media/image45.png"/><Relationship Id="rId10" Type="http://schemas.openxmlformats.org/officeDocument/2006/relationships/image" Target="../media/image51.png"/><Relationship Id="rId4" Type="http://schemas.openxmlformats.org/officeDocument/2006/relationships/image" Target="../media/image44.png"/><Relationship Id="rId9" Type="http://schemas.openxmlformats.org/officeDocument/2006/relationships/image" Target="../media/image47.png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5.png"/><Relationship Id="rId18" Type="http://schemas.openxmlformats.org/officeDocument/2006/relationships/image" Target="../media/image59.png"/><Relationship Id="rId21" Type="http://schemas.openxmlformats.org/officeDocument/2006/relationships/image" Target="../media/image62.png"/><Relationship Id="rId12" Type="http://schemas.openxmlformats.org/officeDocument/2006/relationships/image" Target="../media/image27.png"/><Relationship Id="rId17" Type="http://schemas.openxmlformats.org/officeDocument/2006/relationships/image" Target="../media/image58.png"/><Relationship Id="rId2" Type="http://schemas.openxmlformats.org/officeDocument/2006/relationships/image" Target="../media/image53.png"/><Relationship Id="rId16" Type="http://schemas.openxmlformats.org/officeDocument/2006/relationships/image" Target="../media/image57.png"/><Relationship Id="rId20" Type="http://schemas.openxmlformats.org/officeDocument/2006/relationships/image" Target="../media/image61.png"/><Relationship Id="rId1" Type="http://schemas.openxmlformats.org/officeDocument/2006/relationships/slideLayout" Target="../slideLayouts/slideLayout6.xml"/><Relationship Id="rId11" Type="http://schemas.openxmlformats.org/officeDocument/2006/relationships/image" Target="../media/image54.png"/><Relationship Id="rId15" Type="http://schemas.openxmlformats.org/officeDocument/2006/relationships/image" Target="../media/image56.png"/><Relationship Id="rId10" Type="http://schemas.openxmlformats.org/officeDocument/2006/relationships/image" Target="../media/image25.png"/><Relationship Id="rId19" Type="http://schemas.openxmlformats.org/officeDocument/2006/relationships/image" Target="../media/image60.png"/><Relationship Id="rId9" Type="http://schemas.openxmlformats.org/officeDocument/2006/relationships/image" Target="../media/image24.png"/><Relationship Id="rId14" Type="http://schemas.openxmlformats.org/officeDocument/2006/relationships/image" Target="../media/image29.png"/><Relationship Id="rId22" Type="http://schemas.openxmlformats.org/officeDocument/2006/relationships/image" Target="../media/image6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1F08C-BAC9-4370-BDFC-56CD8A41ED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ME729 Advanced Robotics -</a:t>
            </a:r>
            <a:br>
              <a:rPr lang="en-US" sz="4400" dirty="0"/>
            </a:br>
            <a:r>
              <a:rPr lang="en-US" sz="4400" dirty="0"/>
              <a:t>Singularity and Motion Trajectories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D10469-97CE-4171-B2EF-00FF2A9167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2/26/2018</a:t>
            </a:r>
          </a:p>
          <a:p>
            <a:r>
              <a:rPr lang="en-US" dirty="0"/>
              <a:t>Sangsin Park, Ph.D.</a:t>
            </a:r>
          </a:p>
        </p:txBody>
      </p:sp>
    </p:spTree>
    <p:extLst>
      <p:ext uri="{BB962C8B-B14F-4D97-AF65-F5344CB8AC3E}">
        <p14:creationId xmlns:p14="http://schemas.microsoft.com/office/powerpoint/2010/main" val="3852637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C757E3F-24DC-4A54-838B-9B6AF525D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Singularity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8581AFD-6254-AB49-A795-71987E72F318}"/>
              </a:ext>
            </a:extLst>
          </p:cNvPr>
          <p:cNvSpPr/>
          <p:nvPr/>
        </p:nvSpPr>
        <p:spPr>
          <a:xfrm>
            <a:off x="68153" y="1439782"/>
            <a:ext cx="1191203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US" sz="2000" dirty="0"/>
              <a:t>Kinematic singularities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The inverse mapping from Cartesian space to joint space is not sometimes defined.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Those positions of the robot are referred to as singularities or degeneracies.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At a singularity, 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000" dirty="0"/>
              <a:t>Infinite inverse kinematic solutions may exist.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000" dirty="0"/>
              <a:t>Small Cartesian motions may require infinite joint velocities.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Boundary Singularities (also known as workspace singularities)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000" dirty="0"/>
              <a:t>Usually caused by a full extension of a joint.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Internal Singularities (also known as joint space singularities)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000" dirty="0"/>
              <a:t>Caused by an alignment of the robots axes in space. 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1" dirty="0"/>
              <a:t>By analyzing the Jacobian matrix of a manipulator</a:t>
            </a:r>
            <a:r>
              <a:rPr lang="en-US" sz="2000" dirty="0"/>
              <a:t>, we can find the singular positions of the robot. 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76758D9-BC36-4664-8002-9D0694FDC197}"/>
              </a:ext>
            </a:extLst>
          </p:cNvPr>
          <p:cNvGrpSpPr/>
          <p:nvPr/>
        </p:nvGrpSpPr>
        <p:grpSpPr>
          <a:xfrm>
            <a:off x="3816179" y="2187868"/>
            <a:ext cx="4559642" cy="1048860"/>
            <a:chOff x="3816179" y="2438486"/>
            <a:chExt cx="4559642" cy="1048860"/>
          </a:xfrm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1D0318A5-E465-4313-8384-9DC87FEA0BE9}"/>
                </a:ext>
              </a:extLst>
            </p:cNvPr>
            <p:cNvSpPr/>
            <p:nvPr/>
          </p:nvSpPr>
          <p:spPr>
            <a:xfrm>
              <a:off x="3816179" y="2438486"/>
              <a:ext cx="1322172" cy="67301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Joint space</a:t>
              </a:r>
            </a:p>
          </p:txBody>
        </p:sp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FE636827-6871-438E-8634-74121C6EF906}"/>
                </a:ext>
              </a:extLst>
            </p:cNvPr>
            <p:cNvSpPr/>
            <p:nvPr/>
          </p:nvSpPr>
          <p:spPr>
            <a:xfrm>
              <a:off x="7053649" y="2438487"/>
              <a:ext cx="1322172" cy="67301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Cartesian space</a:t>
              </a:r>
            </a:p>
          </p:txBody>
        </p:sp>
        <p:cxnSp>
          <p:nvCxnSpPr>
            <p:cNvPr id="9" name="Connector: Elbow 8">
              <a:extLst>
                <a:ext uri="{FF2B5EF4-FFF2-40B4-BE49-F238E27FC236}">
                  <a16:creationId xmlns:a16="http://schemas.microsoft.com/office/drawing/2014/main" id="{AFD86FBC-A529-4122-802E-9DE8E82C1CC4}"/>
                </a:ext>
              </a:extLst>
            </p:cNvPr>
            <p:cNvCxnSpPr>
              <a:cxnSpLocks/>
              <a:stCxn id="7" idx="2"/>
              <a:endCxn id="6" idx="2"/>
            </p:cNvCxnSpPr>
            <p:nvPr/>
          </p:nvCxnSpPr>
          <p:spPr>
            <a:xfrm rot="5400000" flipH="1">
              <a:off x="6095999" y="1492766"/>
              <a:ext cx="1" cy="3237470"/>
            </a:xfrm>
            <a:prstGeom prst="bentConnector3">
              <a:avLst>
                <a:gd name="adj1" fmla="val -22860000000"/>
              </a:avLst>
            </a:prstGeom>
            <a:ln w="1270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6C57FBB-B362-4A32-B9D7-10EF24797F1F}"/>
                </a:ext>
              </a:extLst>
            </p:cNvPr>
            <p:cNvSpPr txBox="1"/>
            <p:nvPr/>
          </p:nvSpPr>
          <p:spPr>
            <a:xfrm>
              <a:off x="5158344" y="2796017"/>
              <a:ext cx="19552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accent2"/>
                  </a:solidFill>
                </a:rPr>
                <a:t>Inverse kinematics</a:t>
              </a: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EE3380C-15FD-4D13-97B9-5D0725F926B0}"/>
                </a:ext>
              </a:extLst>
            </p:cNvPr>
            <p:cNvCxnSpPr>
              <a:cxnSpLocks/>
            </p:cNvCxnSpPr>
            <p:nvPr/>
          </p:nvCxnSpPr>
          <p:spPr>
            <a:xfrm>
              <a:off x="6007100" y="3195246"/>
              <a:ext cx="292100" cy="2921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857E88AC-6280-48FD-A94B-EEFFEBB5ED0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994400" y="3182546"/>
              <a:ext cx="292100" cy="2921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2358C04E-FEAA-9142-AD21-F21A1855C346}"/>
              </a:ext>
            </a:extLst>
          </p:cNvPr>
          <p:cNvGrpSpPr/>
          <p:nvPr/>
        </p:nvGrpSpPr>
        <p:grpSpPr>
          <a:xfrm>
            <a:off x="8875059" y="3224028"/>
            <a:ext cx="3227296" cy="2789498"/>
            <a:chOff x="8649146" y="3191754"/>
            <a:chExt cx="3227296" cy="2789498"/>
          </a:xfrm>
        </p:grpSpPr>
        <p:sp>
          <p:nvSpPr>
            <p:cNvPr id="48" name="Rounded Rectangle 47">
              <a:extLst>
                <a:ext uri="{FF2B5EF4-FFF2-40B4-BE49-F238E27FC236}">
                  <a16:creationId xmlns:a16="http://schemas.microsoft.com/office/drawing/2014/main" id="{3685910F-4D24-2246-9CED-B68235D09353}"/>
                </a:ext>
              </a:extLst>
            </p:cNvPr>
            <p:cNvSpPr/>
            <p:nvPr/>
          </p:nvSpPr>
          <p:spPr>
            <a:xfrm>
              <a:off x="8649146" y="3191754"/>
              <a:ext cx="3227296" cy="2789498"/>
            </a:xfrm>
            <a:prstGeom prst="roundRect">
              <a:avLst>
                <a:gd name="adj" fmla="val 5753"/>
              </a:avLst>
            </a:prstGeom>
            <a:noFill/>
            <a:ln>
              <a:solidFill>
                <a:schemeClr val="tx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6229CE5E-9D96-A342-B480-88CE4E39F052}"/>
                </a:ext>
              </a:extLst>
            </p:cNvPr>
            <p:cNvGrpSpPr/>
            <p:nvPr/>
          </p:nvGrpSpPr>
          <p:grpSpPr>
            <a:xfrm>
              <a:off x="8782313" y="3270992"/>
              <a:ext cx="2977979" cy="2627624"/>
              <a:chOff x="8782313" y="3270992"/>
              <a:chExt cx="2977979" cy="2627624"/>
            </a:xfrm>
          </p:grpSpPr>
          <p:grpSp>
            <p:nvGrpSpPr>
              <p:cNvPr id="26" name="Group 25">
                <a:extLst>
                  <a:ext uri="{FF2B5EF4-FFF2-40B4-BE49-F238E27FC236}">
                    <a16:creationId xmlns:a16="http://schemas.microsoft.com/office/drawing/2014/main" id="{D6E901CA-EFD3-804B-B2E1-8F424B86F6A9}"/>
                  </a:ext>
                </a:extLst>
              </p:cNvPr>
              <p:cNvGrpSpPr/>
              <p:nvPr/>
            </p:nvGrpSpPr>
            <p:grpSpPr>
              <a:xfrm>
                <a:off x="8782313" y="5317434"/>
                <a:ext cx="2977979" cy="581182"/>
                <a:chOff x="8375821" y="4835562"/>
                <a:chExt cx="2977979" cy="581182"/>
              </a:xfrm>
            </p:grpSpPr>
            <p:sp>
              <p:nvSpPr>
                <p:cNvPr id="2" name="Can 1">
                  <a:extLst>
                    <a:ext uri="{FF2B5EF4-FFF2-40B4-BE49-F238E27FC236}">
                      <a16:creationId xmlns:a16="http://schemas.microsoft.com/office/drawing/2014/main" id="{598B6AEC-5D43-0845-815F-75AF4B138947}"/>
                    </a:ext>
                  </a:extLst>
                </p:cNvPr>
                <p:cNvSpPr/>
                <p:nvPr/>
              </p:nvSpPr>
              <p:spPr>
                <a:xfrm rot="5400000">
                  <a:off x="8489045" y="4835562"/>
                  <a:ext cx="354734" cy="581182"/>
                </a:xfrm>
                <a:prstGeom prst="can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" name="Can 11">
                  <a:extLst>
                    <a:ext uri="{FF2B5EF4-FFF2-40B4-BE49-F238E27FC236}">
                      <a16:creationId xmlns:a16="http://schemas.microsoft.com/office/drawing/2014/main" id="{F88057FA-9F2E-E443-8659-CA5D8378F16B}"/>
                    </a:ext>
                  </a:extLst>
                </p:cNvPr>
                <p:cNvSpPr/>
                <p:nvPr/>
              </p:nvSpPr>
              <p:spPr>
                <a:xfrm rot="5400000">
                  <a:off x="10115242" y="4835562"/>
                  <a:ext cx="354734" cy="581182"/>
                </a:xfrm>
                <a:prstGeom prst="can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" name="Can 12">
                  <a:extLst>
                    <a:ext uri="{FF2B5EF4-FFF2-40B4-BE49-F238E27FC236}">
                      <a16:creationId xmlns:a16="http://schemas.microsoft.com/office/drawing/2014/main" id="{07B948D1-D7AE-A341-AE3E-0C33B4B9DF7F}"/>
                    </a:ext>
                  </a:extLst>
                </p:cNvPr>
                <p:cNvSpPr/>
                <p:nvPr/>
              </p:nvSpPr>
              <p:spPr>
                <a:xfrm>
                  <a:off x="9302143" y="4835562"/>
                  <a:ext cx="354734" cy="581182"/>
                </a:xfrm>
                <a:prstGeom prst="can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" name="Straight Connector 4">
                  <a:extLst>
                    <a:ext uri="{FF2B5EF4-FFF2-40B4-BE49-F238E27FC236}">
                      <a16:creationId xmlns:a16="http://schemas.microsoft.com/office/drawing/2014/main" id="{A59A2017-9B8B-6843-B328-A41C2944E137}"/>
                    </a:ext>
                  </a:extLst>
                </p:cNvPr>
                <p:cNvCxnSpPr>
                  <a:cxnSpLocks/>
                  <a:stCxn id="2" idx="1"/>
                </p:cNvCxnSpPr>
                <p:nvPr/>
              </p:nvCxnSpPr>
              <p:spPr>
                <a:xfrm>
                  <a:off x="8957003" y="5126153"/>
                  <a:ext cx="34514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>
                  <a:extLst>
                    <a:ext uri="{FF2B5EF4-FFF2-40B4-BE49-F238E27FC236}">
                      <a16:creationId xmlns:a16="http://schemas.microsoft.com/office/drawing/2014/main" id="{8961ED5B-B15E-7840-AEF6-89F551033300}"/>
                    </a:ext>
                  </a:extLst>
                </p:cNvPr>
                <p:cNvCxnSpPr>
                  <a:cxnSpLocks/>
                  <a:stCxn id="13" idx="4"/>
                  <a:endCxn id="12" idx="3"/>
                </p:cNvCxnSpPr>
                <p:nvPr/>
              </p:nvCxnSpPr>
              <p:spPr>
                <a:xfrm>
                  <a:off x="9656877" y="5126153"/>
                  <a:ext cx="345141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>
                  <a:extLst>
                    <a:ext uri="{FF2B5EF4-FFF2-40B4-BE49-F238E27FC236}">
                      <a16:creationId xmlns:a16="http://schemas.microsoft.com/office/drawing/2014/main" id="{1D624307-CC58-644B-8055-9360A3BCA05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583200" y="5120908"/>
                  <a:ext cx="34514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>
                  <a:extLst>
                    <a:ext uri="{FF2B5EF4-FFF2-40B4-BE49-F238E27FC236}">
                      <a16:creationId xmlns:a16="http://schemas.microsoft.com/office/drawing/2014/main" id="{3F489D64-3632-FB4E-BC9A-8766618E677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1008660" y="4948786"/>
                  <a:ext cx="34514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>
                  <a:extLst>
                    <a:ext uri="{FF2B5EF4-FFF2-40B4-BE49-F238E27FC236}">
                      <a16:creationId xmlns:a16="http://schemas.microsoft.com/office/drawing/2014/main" id="{C2FF9CAF-B72D-4746-AA2A-FCF258CACDD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861640" y="5303789"/>
                  <a:ext cx="34514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>
                  <a:extLst>
                    <a:ext uri="{FF2B5EF4-FFF2-40B4-BE49-F238E27FC236}">
                      <a16:creationId xmlns:a16="http://schemas.microsoft.com/office/drawing/2014/main" id="{C935E226-7366-B441-A072-077298C6E4F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0861640" y="4948786"/>
                  <a:ext cx="147020" cy="35473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6" name="Group 45">
                <a:extLst>
                  <a:ext uri="{FF2B5EF4-FFF2-40B4-BE49-F238E27FC236}">
                    <a16:creationId xmlns:a16="http://schemas.microsoft.com/office/drawing/2014/main" id="{F4469454-61AF-8A46-BC6C-740BD875AA62}"/>
                  </a:ext>
                </a:extLst>
              </p:cNvPr>
              <p:cNvGrpSpPr/>
              <p:nvPr/>
            </p:nvGrpSpPr>
            <p:grpSpPr>
              <a:xfrm>
                <a:off x="9630720" y="3270992"/>
                <a:ext cx="1281164" cy="1650257"/>
                <a:chOff x="10131344" y="3324782"/>
                <a:chExt cx="1281164" cy="1650257"/>
              </a:xfrm>
            </p:grpSpPr>
            <p:sp>
              <p:nvSpPr>
                <p:cNvPr id="29" name="Can 28">
                  <a:extLst>
                    <a:ext uri="{FF2B5EF4-FFF2-40B4-BE49-F238E27FC236}">
                      <a16:creationId xmlns:a16="http://schemas.microsoft.com/office/drawing/2014/main" id="{F3218FAB-B1B3-A244-B9C2-F1239C58232F}"/>
                    </a:ext>
                  </a:extLst>
                </p:cNvPr>
                <p:cNvSpPr/>
                <p:nvPr/>
              </p:nvSpPr>
              <p:spPr>
                <a:xfrm rot="5400000">
                  <a:off x="10244676" y="3324782"/>
                  <a:ext cx="354734" cy="581182"/>
                </a:xfrm>
                <a:prstGeom prst="can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Can 30">
                  <a:extLst>
                    <a:ext uri="{FF2B5EF4-FFF2-40B4-BE49-F238E27FC236}">
                      <a16:creationId xmlns:a16="http://schemas.microsoft.com/office/drawing/2014/main" id="{AF98B2C5-E155-D145-95BF-9B69A0D7DE5E}"/>
                    </a:ext>
                  </a:extLst>
                </p:cNvPr>
                <p:cNvSpPr/>
                <p:nvPr/>
              </p:nvSpPr>
              <p:spPr>
                <a:xfrm>
                  <a:off x="11057774" y="3324782"/>
                  <a:ext cx="354734" cy="581182"/>
                </a:xfrm>
                <a:prstGeom prst="can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2" name="Straight Connector 31">
                  <a:extLst>
                    <a:ext uri="{FF2B5EF4-FFF2-40B4-BE49-F238E27FC236}">
                      <a16:creationId xmlns:a16="http://schemas.microsoft.com/office/drawing/2014/main" id="{E5DEB000-03E8-8049-8C59-20EC61443C6A}"/>
                    </a:ext>
                  </a:extLst>
                </p:cNvPr>
                <p:cNvCxnSpPr>
                  <a:cxnSpLocks/>
                  <a:stCxn id="29" idx="1"/>
                </p:cNvCxnSpPr>
                <p:nvPr/>
              </p:nvCxnSpPr>
              <p:spPr>
                <a:xfrm>
                  <a:off x="10712634" y="3615373"/>
                  <a:ext cx="34514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" name="Can 29">
                  <a:extLst>
                    <a:ext uri="{FF2B5EF4-FFF2-40B4-BE49-F238E27FC236}">
                      <a16:creationId xmlns:a16="http://schemas.microsoft.com/office/drawing/2014/main" id="{5E250551-1E87-ED4C-A541-71CB3B6A005C}"/>
                    </a:ext>
                  </a:extLst>
                </p:cNvPr>
                <p:cNvSpPr/>
                <p:nvPr/>
              </p:nvSpPr>
              <p:spPr>
                <a:xfrm rot="13046491">
                  <a:off x="10685726" y="3857111"/>
                  <a:ext cx="354734" cy="581182"/>
                </a:xfrm>
                <a:prstGeom prst="can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3" name="Straight Connector 32">
                  <a:extLst>
                    <a:ext uri="{FF2B5EF4-FFF2-40B4-BE49-F238E27FC236}">
                      <a16:creationId xmlns:a16="http://schemas.microsoft.com/office/drawing/2014/main" id="{3B57CF9F-F5CC-A94A-ADF4-8F8A8EB6CC5A}"/>
                    </a:ext>
                  </a:extLst>
                </p:cNvPr>
                <p:cNvCxnSpPr>
                  <a:cxnSpLocks/>
                  <a:endCxn id="30" idx="3"/>
                </p:cNvCxnSpPr>
                <p:nvPr/>
              </p:nvCxnSpPr>
              <p:spPr>
                <a:xfrm rot="7646491">
                  <a:off x="10972103" y="3779963"/>
                  <a:ext cx="345141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>
                  <a:extLst>
                    <a:ext uri="{FF2B5EF4-FFF2-40B4-BE49-F238E27FC236}">
                      <a16:creationId xmlns:a16="http://schemas.microsoft.com/office/drawing/2014/main" id="{524555C0-1F98-9542-91D3-B5EBE371019F}"/>
                    </a:ext>
                  </a:extLst>
                </p:cNvPr>
                <p:cNvCxnSpPr>
                  <a:cxnSpLocks/>
                  <a:stCxn id="30" idx="1"/>
                </p:cNvCxnSpPr>
                <p:nvPr/>
              </p:nvCxnSpPr>
              <p:spPr>
                <a:xfrm flipH="1">
                  <a:off x="10480767" y="4378424"/>
                  <a:ext cx="205662" cy="27722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>
                  <a:extLst>
                    <a:ext uri="{FF2B5EF4-FFF2-40B4-BE49-F238E27FC236}">
                      <a16:creationId xmlns:a16="http://schemas.microsoft.com/office/drawing/2014/main" id="{B0A43964-CEDA-FC4E-86B7-8F0D7E4F819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7646491">
                  <a:off x="10430269" y="4802469"/>
                  <a:ext cx="34514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>
                  <a:extLst>
                    <a:ext uri="{FF2B5EF4-FFF2-40B4-BE49-F238E27FC236}">
                      <a16:creationId xmlns:a16="http://schemas.microsoft.com/office/drawing/2014/main" id="{A7DEB60B-1E22-CB4F-966C-F5F7D2C4EFB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7646491">
                  <a:off x="9958774" y="4800643"/>
                  <a:ext cx="34514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>
                  <a:extLst>
                    <a:ext uri="{FF2B5EF4-FFF2-40B4-BE49-F238E27FC236}">
                      <a16:creationId xmlns:a16="http://schemas.microsoft.com/office/drawing/2014/main" id="{564A69F5-E1FE-C14A-8257-C0293A45412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235769" y="4655645"/>
                  <a:ext cx="48999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51" name="Elbow Connector 50">
            <a:extLst>
              <a:ext uri="{FF2B5EF4-FFF2-40B4-BE49-F238E27FC236}">
                <a16:creationId xmlns:a16="http://schemas.microsoft.com/office/drawing/2014/main" id="{47A39DA7-3337-7B48-BB77-1D465B4CD993}"/>
              </a:ext>
            </a:extLst>
          </p:cNvPr>
          <p:cNvCxnSpPr>
            <a:cxnSpLocks/>
            <a:endCxn id="48" idx="1"/>
          </p:cNvCxnSpPr>
          <p:nvPr/>
        </p:nvCxnSpPr>
        <p:spPr>
          <a:xfrm flipV="1">
            <a:off x="7066076" y="4618777"/>
            <a:ext cx="1808983" cy="1016278"/>
          </a:xfrm>
          <a:prstGeom prst="bentConnector3">
            <a:avLst>
              <a:gd name="adj1" fmla="val 66056"/>
            </a:avLst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4192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C757E3F-24DC-4A54-838B-9B6AF525D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Singularity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58581AFD-6254-AB49-A795-71987E72F318}"/>
                  </a:ext>
                </a:extLst>
              </p:cNvPr>
              <p:cNvSpPr/>
              <p:nvPr/>
            </p:nvSpPr>
            <p:spPr>
              <a:xfrm>
                <a:off x="68153" y="1439782"/>
                <a:ext cx="11912037" cy="38000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Wingdings" pitchFamily="2" charset="2"/>
                  <a:buChar char="q"/>
                </a:pPr>
                <a:r>
                  <a:rPr lang="en-US" sz="2000" dirty="0"/>
                  <a:t>Finding singularities of the 2-link manipulator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If we invert the Jacobian, we get </a:t>
                </a: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𝜽</m:t>
                        </m:r>
                      </m:e>
                    </m:acc>
                    <m:r>
                      <a:rPr lang="en-US" sz="20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𝐽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1" i="1">
                                <a:latin typeface="Cambria Math" panose="02040503050406030204" pitchFamily="18" charset="0"/>
                              </a:rPr>
                              <m:t>𝜽</m:t>
                            </m:r>
                          </m:e>
                        </m:d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acc>
                      <m:accPr>
                        <m:chr m:val="̇"/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𝑿</m:t>
                        </m:r>
                      </m:e>
                    </m:acc>
                  </m:oMath>
                </a14:m>
                <a:r>
                  <a:rPr lang="en-US" sz="2000" dirty="0"/>
                  <a:t>.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rgbClr val="FF0000"/>
                    </a:solidFill>
                  </a:rPr>
                  <a:t>The inverse is undefined whenever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det</m:t>
                        </m:r>
                      </m:fName>
                      <m:e>
                        <m:d>
                          <m:dPr>
                            <m:ctrlPr>
                              <a:rPr lang="en-US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𝐽</m:t>
                            </m:r>
                          </m:e>
                        </m:d>
                      </m:e>
                    </m:func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000" dirty="0">
                    <a:solidFill>
                      <a:srgbClr val="FF0000"/>
                    </a:solidFill>
                  </a:rPr>
                  <a:t>; It is a singular matrix.</a:t>
                </a:r>
                <a:endParaRPr lang="en-US" sz="2000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So, by solving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det</m:t>
                        </m:r>
                      </m:fName>
                      <m:e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𝐽</m:t>
                            </m:r>
                          </m:e>
                        </m:d>
                      </m:e>
                    </m:func>
                    <m:r>
                      <a:rPr lang="en-US" sz="20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000" dirty="0"/>
                  <a:t>, we can find singularities in the robot workspace. 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000" dirty="0"/>
                  <a:t>,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 are constant.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000" dirty="0"/>
                  <a:t>, the manipulator is at full extension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l-GR" sz="2000" dirty="0"/>
                  <a:t>), </a:t>
                </a:r>
                <a:r>
                  <a:rPr lang="en-US" sz="2000" dirty="0"/>
                  <a:t>or looped back onto link 1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18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l-GR" sz="2000" dirty="0"/>
                  <a:t>)</a:t>
                </a:r>
                <a:r>
                  <a:rPr lang="en-US" sz="2000" dirty="0"/>
                  <a:t>.</a:t>
                </a: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58581AFD-6254-AB49-A795-71987E72F31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53" y="1439782"/>
                <a:ext cx="11912037" cy="3800015"/>
              </a:xfrm>
              <a:prstGeom prst="rect">
                <a:avLst/>
              </a:prstGeom>
              <a:blipFill>
                <a:blip r:embed="rId2"/>
                <a:stretch>
                  <a:fillRect l="-461" t="-801" b="-17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DE5CEDA-24A4-E541-AE6F-3A718E6FB5CF}"/>
                  </a:ext>
                </a:extLst>
              </p:cNvPr>
              <p:cNvSpPr/>
              <p:nvPr/>
            </p:nvSpPr>
            <p:spPr>
              <a:xfrm>
                <a:off x="5166611" y="4031080"/>
                <a:ext cx="185877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det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DE5CEDA-24A4-E541-AE6F-3A718E6FB5C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6611" y="4031080"/>
                <a:ext cx="1858779" cy="369332"/>
              </a:xfrm>
              <a:prstGeom prst="rect">
                <a:avLst/>
              </a:prstGeom>
              <a:blipFill>
                <a:blip r:embed="rId3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912B496A-F3C3-2243-90C5-7E3253265732}"/>
                  </a:ext>
                </a:extLst>
              </p:cNvPr>
              <p:cNvSpPr/>
              <p:nvPr/>
            </p:nvSpPr>
            <p:spPr>
              <a:xfrm>
                <a:off x="2989872" y="2816145"/>
                <a:ext cx="6212257" cy="1113831"/>
              </a:xfrm>
              <a:prstGeom prst="rect">
                <a:avLst/>
              </a:prstGeom>
              <a:ln>
                <a:solidFill>
                  <a:schemeClr val="accent2"/>
                </a:solidFill>
                <a:prstDash val="dash"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v"/>
                </a:pPr>
                <a:r>
                  <a:rPr lang="en-US" b="0" dirty="0"/>
                  <a:t>To remind formula for determining the inverse of 2x</a:t>
                </a:r>
                <a:r>
                  <a:rPr lang="en-US" dirty="0"/>
                  <a:t>2 matrix.</a:t>
                </a:r>
                <a:endParaRPr lang="en-US" b="0" dirty="0"/>
              </a:p>
              <a:p>
                <a:r>
                  <a:rPr lang="en-US" b="0" dirty="0"/>
                  <a:t>     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mr>
                          <m:mr>
                            <m:e>
                              <m:r>
                                <a:rPr lang="en-US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b="0" i="1" dirty="0">
                    <a:latin typeface="Cambria Math" panose="02040503050406030204" pitchFamily="18" charset="0"/>
                  </a:rPr>
                  <a:t> ,</a:t>
                </a:r>
                <a:r>
                  <a:rPr lang="en-US" b="0" dirty="0">
                    <a:latin typeface="Cambria Math" panose="02040503050406030204" pitchFamily="18" charset="0"/>
                  </a:rPr>
                  <a:t> then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det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</m:d>
                          </m:e>
                        </m:func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v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det</m:t>
                        </m:r>
                      </m:fName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d>
                      </m:e>
                    </m:func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𝑎𝑑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𝑏𝑐</m:t>
                    </m:r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912B496A-F3C3-2243-90C5-7E325326573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9872" y="2816145"/>
                <a:ext cx="6212257" cy="1113831"/>
              </a:xfrm>
              <a:prstGeom prst="rect">
                <a:avLst/>
              </a:prstGeom>
              <a:blipFill>
                <a:blip r:embed="rId4"/>
                <a:stretch>
                  <a:fillRect l="-489" t="-2703" b="-7027"/>
                </a:stretch>
              </a:blipFill>
              <a:ln>
                <a:solidFill>
                  <a:schemeClr val="accent2"/>
                </a:solidFill>
                <a:prstDash val="dash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5" name="Group 54">
            <a:extLst>
              <a:ext uri="{FF2B5EF4-FFF2-40B4-BE49-F238E27FC236}">
                <a16:creationId xmlns:a16="http://schemas.microsoft.com/office/drawing/2014/main" id="{FA0031B3-86DF-401D-860C-1BFFD0407883}"/>
              </a:ext>
            </a:extLst>
          </p:cNvPr>
          <p:cNvGrpSpPr/>
          <p:nvPr/>
        </p:nvGrpSpPr>
        <p:grpSpPr>
          <a:xfrm>
            <a:off x="3413207" y="5246362"/>
            <a:ext cx="5365587" cy="1571467"/>
            <a:chOff x="2520775" y="5462262"/>
            <a:chExt cx="5365587" cy="1571467"/>
          </a:xfrm>
        </p:grpSpPr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C0E7DBE2-EE0E-4E20-9876-7C0157A70B60}"/>
                </a:ext>
              </a:extLst>
            </p:cNvPr>
            <p:cNvGrpSpPr/>
            <p:nvPr/>
          </p:nvGrpSpPr>
          <p:grpSpPr>
            <a:xfrm>
              <a:off x="2520775" y="5462262"/>
              <a:ext cx="1759125" cy="1203479"/>
              <a:chOff x="2520775" y="5462262"/>
              <a:chExt cx="1759125" cy="1203479"/>
            </a:xfrm>
          </p:grpSpPr>
          <p:cxnSp>
            <p:nvCxnSpPr>
              <p:cNvPr id="23" name="Straight Arrow Connector 22">
                <a:extLst>
                  <a:ext uri="{FF2B5EF4-FFF2-40B4-BE49-F238E27FC236}">
                    <a16:creationId xmlns:a16="http://schemas.microsoft.com/office/drawing/2014/main" id="{96B61087-E8D6-48BD-9AFD-7770C5B259F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9137" y="6349599"/>
                <a:ext cx="369359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>
                <a:extLst>
                  <a:ext uri="{FF2B5EF4-FFF2-40B4-BE49-F238E27FC236}">
                    <a16:creationId xmlns:a16="http://schemas.microsoft.com/office/drawing/2014/main" id="{7708061E-38CF-4244-96A3-74131F376E2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869138" y="5974212"/>
                <a:ext cx="1" cy="37859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5" name="TextBox 24">
                    <a:extLst>
                      <a:ext uri="{FF2B5EF4-FFF2-40B4-BE49-F238E27FC236}">
                        <a16:creationId xmlns:a16="http://schemas.microsoft.com/office/drawing/2014/main" id="{2308C1A8-2CFB-4278-9A65-DC5D643EB921}"/>
                      </a:ext>
                    </a:extLst>
                  </p:cNvPr>
                  <p:cNvSpPr txBox="1"/>
                  <p:nvPr/>
                </p:nvSpPr>
                <p:spPr>
                  <a:xfrm>
                    <a:off x="3131733" y="6350638"/>
                    <a:ext cx="366733" cy="276999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25" name="TextBox 24">
                    <a:extLst>
                      <a:ext uri="{FF2B5EF4-FFF2-40B4-BE49-F238E27FC236}">
                        <a16:creationId xmlns:a16="http://schemas.microsoft.com/office/drawing/2014/main" id="{2308C1A8-2CFB-4278-9A65-DC5D643EB92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131733" y="6350638"/>
                    <a:ext cx="366733" cy="276999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b="-1521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6" name="TextBox 25">
                    <a:extLst>
                      <a:ext uri="{FF2B5EF4-FFF2-40B4-BE49-F238E27FC236}">
                        <a16:creationId xmlns:a16="http://schemas.microsoft.com/office/drawing/2014/main" id="{6B46DD5F-651F-4CAB-825C-CEEE5BCEA497}"/>
                      </a:ext>
                    </a:extLst>
                  </p:cNvPr>
                  <p:cNvSpPr txBox="1"/>
                  <p:nvPr/>
                </p:nvSpPr>
                <p:spPr>
                  <a:xfrm>
                    <a:off x="2520775" y="5729338"/>
                    <a:ext cx="332472" cy="276999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26" name="TextBox 25">
                    <a:extLst>
                      <a:ext uri="{FF2B5EF4-FFF2-40B4-BE49-F238E27FC236}">
                        <a16:creationId xmlns:a16="http://schemas.microsoft.com/office/drawing/2014/main" id="{6B46DD5F-651F-4CAB-825C-CEEE5BCEA497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520775" y="5729338"/>
                    <a:ext cx="332472" cy="276999"/>
                  </a:xfrm>
                  <a:prstGeom prst="rect">
                    <a:avLst/>
                  </a:prstGeom>
                  <a:blipFill>
                    <a:blip r:embed="rId7"/>
                    <a:stretch>
                      <a:fillRect l="-12963" r="-3704" b="-2391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7" name="TextBox 26">
                    <a:extLst>
                      <a:ext uri="{FF2B5EF4-FFF2-40B4-BE49-F238E27FC236}">
                        <a16:creationId xmlns:a16="http://schemas.microsoft.com/office/drawing/2014/main" id="{748C3F6B-ED2F-41E8-8DC4-3A4CC846CAAA}"/>
                      </a:ext>
                    </a:extLst>
                  </p:cNvPr>
                  <p:cNvSpPr txBox="1"/>
                  <p:nvPr/>
                </p:nvSpPr>
                <p:spPr>
                  <a:xfrm>
                    <a:off x="2642440" y="6419520"/>
                    <a:ext cx="218894" cy="246221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27" name="TextBox 26">
                    <a:extLst>
                      <a:ext uri="{FF2B5EF4-FFF2-40B4-BE49-F238E27FC236}">
                        <a16:creationId xmlns:a16="http://schemas.microsoft.com/office/drawing/2014/main" id="{748C3F6B-ED2F-41E8-8DC4-3A4CC846CAAA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642440" y="6419520"/>
                    <a:ext cx="218894" cy="246221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l="-16667" r="-8333" b="-500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4E98AA97-C5E3-4F3D-A278-244D73E836B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873339" y="5766543"/>
                <a:ext cx="947449" cy="579225"/>
              </a:xfrm>
              <a:prstGeom prst="line">
                <a:avLst/>
              </a:prstGeom>
              <a:ln w="57150">
                <a:solidFill>
                  <a:schemeClr val="tx1"/>
                </a:solidFill>
                <a:headEnd type="oval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0A630B99-99B1-4F15-9E18-3F4732C3899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820788" y="5462262"/>
                <a:ext cx="459112" cy="299415"/>
              </a:xfrm>
              <a:prstGeom prst="line">
                <a:avLst/>
              </a:prstGeom>
              <a:ln w="57150">
                <a:solidFill>
                  <a:schemeClr val="accent2"/>
                </a:solidFill>
                <a:headEnd type="oval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0E5C7DDB-CE40-4B07-BF30-667C1C19C51F}"/>
                    </a:ext>
                  </a:extLst>
                </p:cNvPr>
                <p:cNvSpPr txBox="1"/>
                <p:nvPr/>
              </p:nvSpPr>
              <p:spPr>
                <a:xfrm>
                  <a:off x="2952234" y="6652310"/>
                  <a:ext cx="89620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=0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0E5C7DDB-CE40-4B07-BF30-667C1C19C51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52234" y="6652310"/>
                  <a:ext cx="896206" cy="369332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DA3C6D5A-4064-4D9D-9A8F-C5B631CB2CE9}"/>
                </a:ext>
              </a:extLst>
            </p:cNvPr>
            <p:cNvGrpSpPr/>
            <p:nvPr/>
          </p:nvGrpSpPr>
          <p:grpSpPr>
            <a:xfrm>
              <a:off x="6584437" y="5729338"/>
              <a:ext cx="1301925" cy="936403"/>
              <a:chOff x="6584437" y="5715907"/>
              <a:chExt cx="1301925" cy="936403"/>
            </a:xfrm>
          </p:grpSpPr>
          <p:cxnSp>
            <p:nvCxnSpPr>
              <p:cNvPr id="46" name="Straight Arrow Connector 45">
                <a:extLst>
                  <a:ext uri="{FF2B5EF4-FFF2-40B4-BE49-F238E27FC236}">
                    <a16:creationId xmlns:a16="http://schemas.microsoft.com/office/drawing/2014/main" id="{A8BDC4C3-11A8-4C3B-AFA0-8895445534F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932799" y="6336168"/>
                <a:ext cx="369359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Arrow Connector 46">
                <a:extLst>
                  <a:ext uri="{FF2B5EF4-FFF2-40B4-BE49-F238E27FC236}">
                    <a16:creationId xmlns:a16="http://schemas.microsoft.com/office/drawing/2014/main" id="{A508D999-9E6E-47DA-88FE-F25B0682725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6932800" y="5960781"/>
                <a:ext cx="1" cy="37859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8" name="TextBox 47">
                    <a:extLst>
                      <a:ext uri="{FF2B5EF4-FFF2-40B4-BE49-F238E27FC236}">
                        <a16:creationId xmlns:a16="http://schemas.microsoft.com/office/drawing/2014/main" id="{707047D3-7FD3-4FDA-9A33-B76BB75AC2D4}"/>
                      </a:ext>
                    </a:extLst>
                  </p:cNvPr>
                  <p:cNvSpPr txBox="1"/>
                  <p:nvPr/>
                </p:nvSpPr>
                <p:spPr>
                  <a:xfrm>
                    <a:off x="7195395" y="6337207"/>
                    <a:ext cx="366733" cy="276999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48" name="TextBox 47">
                    <a:extLst>
                      <a:ext uri="{FF2B5EF4-FFF2-40B4-BE49-F238E27FC236}">
                        <a16:creationId xmlns:a16="http://schemas.microsoft.com/office/drawing/2014/main" id="{707047D3-7FD3-4FDA-9A33-B76BB75AC2D4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195395" y="6337207"/>
                    <a:ext cx="366733" cy="276999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 b="-1521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9" name="TextBox 48">
                    <a:extLst>
                      <a:ext uri="{FF2B5EF4-FFF2-40B4-BE49-F238E27FC236}">
                        <a16:creationId xmlns:a16="http://schemas.microsoft.com/office/drawing/2014/main" id="{414A0A77-D621-42AE-B53E-386829485731}"/>
                      </a:ext>
                    </a:extLst>
                  </p:cNvPr>
                  <p:cNvSpPr txBox="1"/>
                  <p:nvPr/>
                </p:nvSpPr>
                <p:spPr>
                  <a:xfrm>
                    <a:off x="6584437" y="5715907"/>
                    <a:ext cx="332472" cy="276999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49" name="TextBox 48">
                    <a:extLst>
                      <a:ext uri="{FF2B5EF4-FFF2-40B4-BE49-F238E27FC236}">
                        <a16:creationId xmlns:a16="http://schemas.microsoft.com/office/drawing/2014/main" id="{414A0A77-D621-42AE-B53E-38682948573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584437" y="5715907"/>
                    <a:ext cx="332472" cy="276999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 l="-12963" r="-3704" b="-2391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0" name="TextBox 49">
                    <a:extLst>
                      <a:ext uri="{FF2B5EF4-FFF2-40B4-BE49-F238E27FC236}">
                        <a16:creationId xmlns:a16="http://schemas.microsoft.com/office/drawing/2014/main" id="{97F11D06-7AEB-47EF-80B7-C4A5350300D8}"/>
                      </a:ext>
                    </a:extLst>
                  </p:cNvPr>
                  <p:cNvSpPr txBox="1"/>
                  <p:nvPr/>
                </p:nvSpPr>
                <p:spPr>
                  <a:xfrm>
                    <a:off x="6706102" y="6406089"/>
                    <a:ext cx="218894" cy="246221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50" name="TextBox 49">
                    <a:extLst>
                      <a:ext uri="{FF2B5EF4-FFF2-40B4-BE49-F238E27FC236}">
                        <a16:creationId xmlns:a16="http://schemas.microsoft.com/office/drawing/2014/main" id="{97F11D06-7AEB-47EF-80B7-C4A5350300D8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706102" y="6406089"/>
                    <a:ext cx="218894" cy="246221"/>
                  </a:xfrm>
                  <a:prstGeom prst="rect">
                    <a:avLst/>
                  </a:prstGeom>
                  <a:blipFill>
                    <a:blip r:embed="rId12"/>
                    <a:stretch>
                      <a:fillRect l="-13889" r="-11111" b="-500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09FD9F71-8A5D-4FBE-A8AA-61BE353237F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937001" y="5753112"/>
                <a:ext cx="947449" cy="579225"/>
              </a:xfrm>
              <a:prstGeom prst="line">
                <a:avLst/>
              </a:prstGeom>
              <a:ln w="57150">
                <a:solidFill>
                  <a:schemeClr val="tx1"/>
                </a:solidFill>
                <a:headEnd type="oval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7D9F55D1-7781-4DC3-80DE-8063AD39EA96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V="1">
                <a:off x="7427250" y="5740931"/>
                <a:ext cx="459112" cy="299415"/>
              </a:xfrm>
              <a:prstGeom prst="line">
                <a:avLst/>
              </a:prstGeom>
              <a:ln w="57150">
                <a:solidFill>
                  <a:schemeClr val="accent2"/>
                </a:solidFill>
                <a:headEnd type="oval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ACC4B292-7940-42B4-B00E-ACC345673E98}"/>
                    </a:ext>
                  </a:extLst>
                </p:cNvPr>
                <p:cNvSpPr txBox="1"/>
                <p:nvPr/>
              </p:nvSpPr>
              <p:spPr>
                <a:xfrm>
                  <a:off x="6659055" y="6664397"/>
                  <a:ext cx="115268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18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ACC4B292-7940-42B4-B00E-ACC345673E9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59055" y="6664397"/>
                  <a:ext cx="1152688" cy="369332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981073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C757E3F-24DC-4A54-838B-9B6AF525D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Motion Trajectories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58581AFD-6254-AB49-A795-71987E72F318}"/>
                  </a:ext>
                </a:extLst>
              </p:cNvPr>
              <p:cNvSpPr/>
              <p:nvPr/>
            </p:nvSpPr>
            <p:spPr>
              <a:xfrm>
                <a:off x="68153" y="1439782"/>
                <a:ext cx="11912037" cy="28623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Wingdings" pitchFamily="2" charset="2"/>
                  <a:buChar char="q"/>
                </a:pPr>
                <a:r>
                  <a:rPr lang="en-US" sz="2000" dirty="0"/>
                  <a:t>Why do we need them?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A set of desired angles are determined by application of the inverse kinematics.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During the last lab, we’ve just sent desired angles to motors as a reference input.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These references are step inputs and have problems. 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If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en-US" sz="2000" dirty="0"/>
                  <a:t>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en-US" sz="2000" dirty="0"/>
                  <a:t>, it’s a step input and </a:t>
                </a:r>
                <a:r>
                  <a:rPr lang="en-US" sz="2000" dirty="0">
                    <a:solidFill>
                      <a:srgbClr val="FF0000"/>
                    </a:solidFill>
                  </a:rPr>
                  <a:t>discontinuous</a:t>
                </a:r>
                <a:r>
                  <a:rPr lang="en-US" sz="2000" dirty="0"/>
                  <a:t>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en-US" sz="2000" dirty="0"/>
                  <a:t>.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So, Its velocity becomes impulse.</a:t>
                </a:r>
              </a:p>
              <a:p>
                <a:pPr marL="1257300" lvl="2" indent="-342900">
                  <a:buFont typeface="Wingdings" panose="05000000000000000000" pitchFamily="2" charset="2"/>
                  <a:buChar char="§"/>
                </a:pPr>
                <a:r>
                  <a:rPr lang="en-US" sz="2000" dirty="0"/>
                  <a:t>It consumes the high current suddenly.</a:t>
                </a:r>
              </a:p>
              <a:p>
                <a:pPr marL="1257300" lvl="2" indent="-342900">
                  <a:buFont typeface="Wingdings" panose="05000000000000000000" pitchFamily="2" charset="2"/>
                  <a:buChar char="§"/>
                </a:pPr>
                <a:r>
                  <a:rPr lang="en-US" sz="2000" dirty="0"/>
                  <a:t>It makes a jerk motion.</a:t>
                </a:r>
              </a:p>
              <a:p>
                <a:pPr marL="1257300" lvl="2" indent="-342900">
                  <a:buFont typeface="Wingdings" panose="05000000000000000000" pitchFamily="2" charset="2"/>
                  <a:buChar char="§"/>
                </a:pPr>
                <a:r>
                  <a:rPr lang="en-US" sz="2000" dirty="0"/>
                  <a:t>It makes the system broken.</a:t>
                </a: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58581AFD-6254-AB49-A795-71987E72F31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53" y="1439782"/>
                <a:ext cx="11912037" cy="2862322"/>
              </a:xfrm>
              <a:prstGeom prst="rect">
                <a:avLst/>
              </a:prstGeom>
              <a:blipFill>
                <a:blip r:embed="rId2"/>
                <a:stretch>
                  <a:fillRect l="-461" t="-1064" b="-3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>
            <a:extLst>
              <a:ext uri="{FF2B5EF4-FFF2-40B4-BE49-F238E27FC236}">
                <a16:creationId xmlns:a16="http://schemas.microsoft.com/office/drawing/2014/main" id="{7E500A97-1BB4-43B9-90AD-24DB28C4BA4A}"/>
              </a:ext>
            </a:extLst>
          </p:cNvPr>
          <p:cNvGrpSpPr/>
          <p:nvPr/>
        </p:nvGrpSpPr>
        <p:grpSpPr>
          <a:xfrm>
            <a:off x="3230134" y="4390566"/>
            <a:ext cx="5731732" cy="2360312"/>
            <a:chOff x="3230134" y="2763766"/>
            <a:chExt cx="5731732" cy="2360312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327187C9-EAA8-4C0A-98B4-F36F4AD29387}"/>
                </a:ext>
              </a:extLst>
            </p:cNvPr>
            <p:cNvGrpSpPr/>
            <p:nvPr/>
          </p:nvGrpSpPr>
          <p:grpSpPr>
            <a:xfrm>
              <a:off x="3230134" y="2763766"/>
              <a:ext cx="2350894" cy="2055100"/>
              <a:chOff x="699893" y="3535732"/>
              <a:chExt cx="2350894" cy="2055100"/>
            </a:xfrm>
          </p:grpSpPr>
          <p:cxnSp>
            <p:nvCxnSpPr>
              <p:cNvPr id="3" name="Straight Arrow Connector 2">
                <a:extLst>
                  <a:ext uri="{FF2B5EF4-FFF2-40B4-BE49-F238E27FC236}">
                    <a16:creationId xmlns:a16="http://schemas.microsoft.com/office/drawing/2014/main" id="{776BA329-5076-4FA1-9842-1B27CF2400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95362" y="5243513"/>
                <a:ext cx="189071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Arrow Connector 7">
                <a:extLst>
                  <a:ext uri="{FF2B5EF4-FFF2-40B4-BE49-F238E27FC236}">
                    <a16:creationId xmlns:a16="http://schemas.microsoft.com/office/drawing/2014/main" id="{E3790158-C040-4A4C-AB23-CB500BC77CC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95359" y="3860800"/>
                <a:ext cx="0" cy="1382715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3850F909-8BD2-4B33-B40F-BC4B9AB6F0B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509713" y="4410299"/>
                <a:ext cx="1246187" cy="1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id="{B24743A2-294E-49D2-9FFE-86E9E7B6E74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14476" y="4410297"/>
                <a:ext cx="0" cy="83321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>
                <a:extLst>
                  <a:ext uri="{FF2B5EF4-FFF2-40B4-BE49-F238E27FC236}">
                    <a16:creationId xmlns:a16="http://schemas.microsoft.com/office/drawing/2014/main" id="{81B423A5-6647-472E-82CA-63ECE714E8F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21556" y="4410297"/>
                <a:ext cx="488157" cy="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" name="TextBox 21">
                    <a:extLst>
                      <a:ext uri="{FF2B5EF4-FFF2-40B4-BE49-F238E27FC236}">
                        <a16:creationId xmlns:a16="http://schemas.microsoft.com/office/drawing/2014/main" id="{453CC080-E170-4712-986E-A42568A35F31}"/>
                      </a:ext>
                    </a:extLst>
                  </p:cNvPr>
                  <p:cNvSpPr txBox="1"/>
                  <p:nvPr/>
                </p:nvSpPr>
                <p:spPr>
                  <a:xfrm>
                    <a:off x="900622" y="3535732"/>
                    <a:ext cx="189474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22" name="TextBox 21">
                    <a:extLst>
                      <a:ext uri="{FF2B5EF4-FFF2-40B4-BE49-F238E27FC236}">
                        <a16:creationId xmlns:a16="http://schemas.microsoft.com/office/drawing/2014/main" id="{453CC080-E170-4712-986E-A42568A35F3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00622" y="3535732"/>
                    <a:ext cx="189474" cy="276999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32258" r="-22581" b="-666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4" name="TextBox 23">
                    <a:extLst>
                      <a:ext uri="{FF2B5EF4-FFF2-40B4-BE49-F238E27FC236}">
                        <a16:creationId xmlns:a16="http://schemas.microsoft.com/office/drawing/2014/main" id="{2083CA7B-8676-4BEC-9D8A-CF8EC5C2A9B3}"/>
                      </a:ext>
                    </a:extLst>
                  </p:cNvPr>
                  <p:cNvSpPr txBox="1"/>
                  <p:nvPr/>
                </p:nvSpPr>
                <p:spPr>
                  <a:xfrm>
                    <a:off x="2900874" y="5105013"/>
                    <a:ext cx="149913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24" name="TextBox 23">
                    <a:extLst>
                      <a:ext uri="{FF2B5EF4-FFF2-40B4-BE49-F238E27FC236}">
                        <a16:creationId xmlns:a16="http://schemas.microsoft.com/office/drawing/2014/main" id="{2083CA7B-8676-4BEC-9D8A-CF8EC5C2A9B3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900874" y="5105013"/>
                    <a:ext cx="149913" cy="276999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l="-36000" r="-24000" b="-4348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5" name="TextBox 24">
                    <a:extLst>
                      <a:ext uri="{FF2B5EF4-FFF2-40B4-BE49-F238E27FC236}">
                        <a16:creationId xmlns:a16="http://schemas.microsoft.com/office/drawing/2014/main" id="{0B1300C4-AFFF-4842-A712-0E03E03CB847}"/>
                      </a:ext>
                    </a:extLst>
                  </p:cNvPr>
                  <p:cNvSpPr txBox="1"/>
                  <p:nvPr/>
                </p:nvSpPr>
                <p:spPr>
                  <a:xfrm>
                    <a:off x="1434756" y="5291583"/>
                    <a:ext cx="241989" cy="29924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25" name="TextBox 24">
                    <a:extLst>
                      <a:ext uri="{FF2B5EF4-FFF2-40B4-BE49-F238E27FC236}">
                        <a16:creationId xmlns:a16="http://schemas.microsoft.com/office/drawing/2014/main" id="{0B1300C4-AFFF-4842-A712-0E03E03CB847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434756" y="5291583"/>
                    <a:ext cx="241989" cy="299249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l="-20000" r="-15000" b="-28571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6" name="TextBox 25">
                    <a:extLst>
                      <a:ext uri="{FF2B5EF4-FFF2-40B4-BE49-F238E27FC236}">
                        <a16:creationId xmlns:a16="http://schemas.microsoft.com/office/drawing/2014/main" id="{9236AA3F-E4CD-4971-8D21-EA74722E0949}"/>
                      </a:ext>
                    </a:extLst>
                  </p:cNvPr>
                  <p:cNvSpPr txBox="1"/>
                  <p:nvPr/>
                </p:nvSpPr>
                <p:spPr>
                  <a:xfrm>
                    <a:off x="876465" y="5291583"/>
                    <a:ext cx="181139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26" name="TextBox 25">
                    <a:extLst>
                      <a:ext uri="{FF2B5EF4-FFF2-40B4-BE49-F238E27FC236}">
                        <a16:creationId xmlns:a16="http://schemas.microsoft.com/office/drawing/2014/main" id="{9236AA3F-E4CD-4971-8D21-EA74722E0949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76465" y="5291583"/>
                    <a:ext cx="181139" cy="276999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l="-33333" r="-26667" b="-666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7" name="TextBox 26">
                    <a:extLst>
                      <a:ext uri="{FF2B5EF4-FFF2-40B4-BE49-F238E27FC236}">
                        <a16:creationId xmlns:a16="http://schemas.microsoft.com/office/drawing/2014/main" id="{287C2A8F-92C5-49E3-9A57-C3C577D3F360}"/>
                      </a:ext>
                    </a:extLst>
                  </p:cNvPr>
                  <p:cNvSpPr txBox="1"/>
                  <p:nvPr/>
                </p:nvSpPr>
                <p:spPr>
                  <a:xfrm>
                    <a:off x="699893" y="4271798"/>
                    <a:ext cx="275717" cy="29924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27" name="TextBox 26">
                    <a:extLst>
                      <a:ext uri="{FF2B5EF4-FFF2-40B4-BE49-F238E27FC236}">
                        <a16:creationId xmlns:a16="http://schemas.microsoft.com/office/drawing/2014/main" id="{287C2A8F-92C5-49E3-9A57-C3C577D3F360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99893" y="4271798"/>
                    <a:ext cx="275717" cy="299249"/>
                  </a:xfrm>
                  <a:prstGeom prst="rect">
                    <a:avLst/>
                  </a:prstGeom>
                  <a:blipFill>
                    <a:blip r:embed="rId7"/>
                    <a:stretch>
                      <a:fillRect l="-22222" r="-15556" b="-28571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3C9FB446-0C9C-497F-8742-02D102EF443D}"/>
                </a:ext>
              </a:extLst>
            </p:cNvPr>
            <p:cNvGrpSpPr/>
            <p:nvPr/>
          </p:nvGrpSpPr>
          <p:grpSpPr>
            <a:xfrm>
              <a:off x="6610972" y="2763766"/>
              <a:ext cx="2350894" cy="2055100"/>
              <a:chOff x="3839431" y="2412575"/>
              <a:chExt cx="2350894" cy="2055100"/>
            </a:xfrm>
          </p:grpSpPr>
          <p:cxnSp>
            <p:nvCxnSpPr>
              <p:cNvPr id="32" name="Straight Arrow Connector 31">
                <a:extLst>
                  <a:ext uri="{FF2B5EF4-FFF2-40B4-BE49-F238E27FC236}">
                    <a16:creationId xmlns:a16="http://schemas.microsoft.com/office/drawing/2014/main" id="{01EC29FF-2727-4FB0-9832-E21DAA4D86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134900" y="4120356"/>
                <a:ext cx="189071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>
                <a:extLst>
                  <a:ext uri="{FF2B5EF4-FFF2-40B4-BE49-F238E27FC236}">
                    <a16:creationId xmlns:a16="http://schemas.microsoft.com/office/drawing/2014/main" id="{0495624B-7C28-4291-929F-6473CDFA59D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134897" y="2737643"/>
                <a:ext cx="0" cy="1382715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Arrow Connector 33">
                <a:extLst>
                  <a:ext uri="{FF2B5EF4-FFF2-40B4-BE49-F238E27FC236}">
                    <a16:creationId xmlns:a16="http://schemas.microsoft.com/office/drawing/2014/main" id="{2E278C93-AB1D-433D-80ED-E947856ECEB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4654545" y="3287139"/>
                <a:ext cx="1" cy="831296"/>
              </a:xfrm>
              <a:prstGeom prst="straightConnector1">
                <a:avLst/>
              </a:prstGeom>
              <a:ln w="19050">
                <a:solidFill>
                  <a:schemeClr val="accent2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Arrow Connector 35">
                <a:extLst>
                  <a:ext uri="{FF2B5EF4-FFF2-40B4-BE49-F238E27FC236}">
                    <a16:creationId xmlns:a16="http://schemas.microsoft.com/office/drawing/2014/main" id="{7189DAEA-2779-44B6-AD52-FF50835F104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161094" y="3287140"/>
                <a:ext cx="488157" cy="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7" name="TextBox 36">
                    <a:extLst>
                      <a:ext uri="{FF2B5EF4-FFF2-40B4-BE49-F238E27FC236}">
                        <a16:creationId xmlns:a16="http://schemas.microsoft.com/office/drawing/2014/main" id="{C8AB38D9-1B32-4482-BC67-C906AC5E231C}"/>
                      </a:ext>
                    </a:extLst>
                  </p:cNvPr>
                  <p:cNvSpPr txBox="1"/>
                  <p:nvPr/>
                </p:nvSpPr>
                <p:spPr>
                  <a:xfrm>
                    <a:off x="4040160" y="2412575"/>
                    <a:ext cx="189474" cy="289823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̇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acc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37" name="TextBox 36">
                    <a:extLst>
                      <a:ext uri="{FF2B5EF4-FFF2-40B4-BE49-F238E27FC236}">
                        <a16:creationId xmlns:a16="http://schemas.microsoft.com/office/drawing/2014/main" id="{C8AB38D9-1B32-4482-BC67-C906AC5E231C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040160" y="2412575"/>
                    <a:ext cx="189474" cy="289823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l="-25000" t="-8333" r="-18750" b="-416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8" name="TextBox 37">
                    <a:extLst>
                      <a:ext uri="{FF2B5EF4-FFF2-40B4-BE49-F238E27FC236}">
                        <a16:creationId xmlns:a16="http://schemas.microsoft.com/office/drawing/2014/main" id="{E1129276-BB24-4791-9677-3D18F9182E0D}"/>
                      </a:ext>
                    </a:extLst>
                  </p:cNvPr>
                  <p:cNvSpPr txBox="1"/>
                  <p:nvPr/>
                </p:nvSpPr>
                <p:spPr>
                  <a:xfrm>
                    <a:off x="6040412" y="3981856"/>
                    <a:ext cx="149913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38" name="TextBox 37">
                    <a:extLst>
                      <a:ext uri="{FF2B5EF4-FFF2-40B4-BE49-F238E27FC236}">
                        <a16:creationId xmlns:a16="http://schemas.microsoft.com/office/drawing/2014/main" id="{E1129276-BB24-4791-9677-3D18F9182E0D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040412" y="3981856"/>
                    <a:ext cx="149913" cy="276999"/>
                  </a:xfrm>
                  <a:prstGeom prst="rect">
                    <a:avLst/>
                  </a:prstGeom>
                  <a:blipFill>
                    <a:blip r:embed="rId9"/>
                    <a:stretch>
                      <a:fillRect l="-37500" r="-29167" b="-4348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9" name="TextBox 38">
                    <a:extLst>
                      <a:ext uri="{FF2B5EF4-FFF2-40B4-BE49-F238E27FC236}">
                        <a16:creationId xmlns:a16="http://schemas.microsoft.com/office/drawing/2014/main" id="{BA531AFB-2F65-4F6F-A61F-705890774564}"/>
                      </a:ext>
                    </a:extLst>
                  </p:cNvPr>
                  <p:cNvSpPr txBox="1"/>
                  <p:nvPr/>
                </p:nvSpPr>
                <p:spPr>
                  <a:xfrm>
                    <a:off x="4574294" y="4168426"/>
                    <a:ext cx="241989" cy="29924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39" name="TextBox 38">
                    <a:extLst>
                      <a:ext uri="{FF2B5EF4-FFF2-40B4-BE49-F238E27FC236}">
                        <a16:creationId xmlns:a16="http://schemas.microsoft.com/office/drawing/2014/main" id="{BA531AFB-2F65-4F6F-A61F-705890774564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574294" y="4168426"/>
                    <a:ext cx="241989" cy="299249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 l="-20000" r="-15000" b="-28571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0" name="TextBox 39">
                    <a:extLst>
                      <a:ext uri="{FF2B5EF4-FFF2-40B4-BE49-F238E27FC236}">
                        <a16:creationId xmlns:a16="http://schemas.microsoft.com/office/drawing/2014/main" id="{60C6297F-2109-4997-A64A-FDB5E2B8AD99}"/>
                      </a:ext>
                    </a:extLst>
                  </p:cNvPr>
                  <p:cNvSpPr txBox="1"/>
                  <p:nvPr/>
                </p:nvSpPr>
                <p:spPr>
                  <a:xfrm>
                    <a:off x="4016003" y="4168426"/>
                    <a:ext cx="181139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40" name="TextBox 39">
                    <a:extLst>
                      <a:ext uri="{FF2B5EF4-FFF2-40B4-BE49-F238E27FC236}">
                        <a16:creationId xmlns:a16="http://schemas.microsoft.com/office/drawing/2014/main" id="{60C6297F-2109-4997-A64A-FDB5E2B8AD99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016003" y="4168426"/>
                    <a:ext cx="181139" cy="276999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 l="-33333" r="-26667" b="-666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1" name="TextBox 40">
                    <a:extLst>
                      <a:ext uri="{FF2B5EF4-FFF2-40B4-BE49-F238E27FC236}">
                        <a16:creationId xmlns:a16="http://schemas.microsoft.com/office/drawing/2014/main" id="{FCCACA72-8F41-449F-8609-7E191B45DE9B}"/>
                      </a:ext>
                    </a:extLst>
                  </p:cNvPr>
                  <p:cNvSpPr txBox="1"/>
                  <p:nvPr/>
                </p:nvSpPr>
                <p:spPr>
                  <a:xfrm>
                    <a:off x="3839431" y="3148641"/>
                    <a:ext cx="275717" cy="318421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̇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sub>
                              </m:sSub>
                            </m:e>
                          </m:acc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41" name="TextBox 40">
                    <a:extLst>
                      <a:ext uri="{FF2B5EF4-FFF2-40B4-BE49-F238E27FC236}">
                        <a16:creationId xmlns:a16="http://schemas.microsoft.com/office/drawing/2014/main" id="{FCCACA72-8F41-449F-8609-7E191B45DE9B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839431" y="3148641"/>
                    <a:ext cx="275717" cy="318421"/>
                  </a:xfrm>
                  <a:prstGeom prst="rect">
                    <a:avLst/>
                  </a:prstGeom>
                  <a:blipFill>
                    <a:blip r:embed="rId12"/>
                    <a:stretch>
                      <a:fillRect l="-19565" t="-9615" r="-15217" b="-2692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7BFC08A7-3978-4658-A1AD-AD495D3B62BF}"/>
                </a:ext>
              </a:extLst>
            </p:cNvPr>
            <p:cNvSpPr txBox="1"/>
            <p:nvPr/>
          </p:nvSpPr>
          <p:spPr>
            <a:xfrm>
              <a:off x="3830391" y="4754746"/>
              <a:ext cx="11503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Step input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410B9344-DAB9-4B66-B3F5-BB436829566B}"/>
                </a:ext>
              </a:extLst>
            </p:cNvPr>
            <p:cNvSpPr txBox="1"/>
            <p:nvPr/>
          </p:nvSpPr>
          <p:spPr>
            <a:xfrm>
              <a:off x="6933782" y="4754742"/>
              <a:ext cx="17052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Impulse velocity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48344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C757E3F-24DC-4A54-838B-9B6AF525D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Motion Trajectories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58581AFD-6254-AB49-A795-71987E72F318}"/>
                  </a:ext>
                </a:extLst>
              </p:cNvPr>
              <p:cNvSpPr/>
              <p:nvPr/>
            </p:nvSpPr>
            <p:spPr>
              <a:xfrm>
                <a:off x="68153" y="1439782"/>
                <a:ext cx="11912037" cy="37583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Wingdings" pitchFamily="2" charset="2"/>
                  <a:buChar char="q"/>
                </a:pPr>
                <a:r>
                  <a:rPr lang="en-US" sz="2000" dirty="0"/>
                  <a:t>To make trajectories smooth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A simple way is to connect both by a linear function.</a:t>
                </a:r>
              </a:p>
              <a:p>
                <a:pPr marL="1257300" lvl="2" indent="-342900"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𝜃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𝜃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sub>
                        </m:sSub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endParaRPr lang="en-US" sz="2000" dirty="0"/>
              </a:p>
              <a:p>
                <a:pPr marL="1257300" lvl="2" indent="-342900">
                  <a:buFont typeface="Wingdings" panose="05000000000000000000" pitchFamily="2" charset="2"/>
                  <a:buChar char="§"/>
                </a:pPr>
                <a:r>
                  <a:rPr lang="en-US" sz="2000" dirty="0"/>
                  <a:t>Its velocity also has discontinuous points at boundaries.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We should design a trajectory which has </a:t>
                </a:r>
                <a:r>
                  <a:rPr lang="en-US" sz="2000" b="1" i="1" dirty="0"/>
                  <a:t>at least </a:t>
                </a:r>
                <a:r>
                  <a:rPr lang="en-US" sz="2000" dirty="0"/>
                  <a:t>zero velocities at boundaries. </a:t>
                </a:r>
                <a:r>
                  <a:rPr lang="en-US" sz="2000" dirty="0">
                    <a:sym typeface="Wingdings" pitchFamily="2" charset="2"/>
                  </a:rPr>
                  <a:t> Cubic polynomials</a:t>
                </a:r>
                <a:endParaRPr lang="en-US" sz="2000" dirty="0"/>
              </a:p>
              <a:p>
                <a:pPr marL="1257300" lvl="2" indent="-342900"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𝜃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𝜃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sub>
                        </m:sSub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endParaRPr lang="en-US" sz="2000" dirty="0"/>
              </a:p>
              <a:p>
                <a:pPr marL="1257300" lvl="2" indent="-342900"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en-US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acc>
                    <m:d>
                      <m:dPr>
                        <m:ctrlP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acc>
                      <m:accPr>
                        <m:chr m:val="̇"/>
                        <m:ctrlP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acc>
                    <m:d>
                      <m:dPr>
                        <m:ctrlP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</m:sub>
                        </m:sSub>
                      </m:e>
                    </m:d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n-US" sz="2000" dirty="0">
                  <a:solidFill>
                    <a:srgbClr val="FF0000"/>
                  </a:solidFill>
                </a:endParaRP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I recommend that a trajectory has zero velocities and </a:t>
                </a:r>
                <a:r>
                  <a:rPr lang="en-US" sz="2000" dirty="0">
                    <a:solidFill>
                      <a:srgbClr val="FF0000"/>
                    </a:solidFill>
                  </a:rPr>
                  <a:t>accelerations </a:t>
                </a:r>
                <a:r>
                  <a:rPr lang="en-US" sz="2000" dirty="0"/>
                  <a:t>at boundaries. </a:t>
                </a:r>
                <a:r>
                  <a:rPr lang="en-US" sz="2000" dirty="0">
                    <a:sym typeface="Wingdings" pitchFamily="2" charset="2"/>
                  </a:rPr>
                  <a:t> </a:t>
                </a:r>
                <a:r>
                  <a:rPr lang="en-US" sz="2000" dirty="0" err="1">
                    <a:sym typeface="Wingdings" pitchFamily="2" charset="2"/>
                  </a:rPr>
                  <a:t>Quintic</a:t>
                </a:r>
                <a:r>
                  <a:rPr lang="en-US" sz="2000" dirty="0">
                    <a:sym typeface="Wingdings" pitchFamily="2" charset="2"/>
                  </a:rPr>
                  <a:t> polynomials</a:t>
                </a:r>
                <a:endParaRPr lang="en-US" sz="2000" dirty="0"/>
              </a:p>
              <a:p>
                <a:pPr marL="1257300" lvl="2" indent="-342900"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𝜃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𝜃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sub>
                        </m:sSub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endParaRPr lang="en-US" sz="2000" dirty="0"/>
              </a:p>
              <a:p>
                <a:pPr marL="1257300" lvl="2" indent="-342900"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acc>
                    <m:d>
                      <m:dPr>
                        <m:ctrlP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=0,</m:t>
                    </m:r>
                    <m:acc>
                      <m:accPr>
                        <m:chr m:val="̇"/>
                        <m:ctrlP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acc>
                    <m:d>
                      <m:dPr>
                        <m:ctrlP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</m:sub>
                        </m:sSub>
                      </m:e>
                    </m:d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2000" dirty="0">
                  <a:solidFill>
                    <a:srgbClr val="FF0000"/>
                  </a:solidFill>
                </a:endParaRPr>
              </a:p>
              <a:p>
                <a:pPr marL="1257300" lvl="2" indent="-342900"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acc>
                      <m:accPr>
                        <m:chr m:val="̈"/>
                        <m:ctrlPr>
                          <a:rPr lang="en-US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acc>
                    <m:d>
                      <m:dPr>
                        <m:ctrlP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=0,</m:t>
                    </m:r>
                    <m:acc>
                      <m:accPr>
                        <m:chr m:val="̈"/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acc>
                    <m:d>
                      <m:dPr>
                        <m:ctrlP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</m:sub>
                        </m:sSub>
                      </m:e>
                    </m:d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58581AFD-6254-AB49-A795-71987E72F31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53" y="1439782"/>
                <a:ext cx="11912037" cy="3758337"/>
              </a:xfrm>
              <a:prstGeom prst="rect">
                <a:avLst/>
              </a:prstGeom>
              <a:blipFill>
                <a:blip r:embed="rId2"/>
                <a:stretch>
                  <a:fillRect l="-461" t="-810" r="-154" b="-8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5" name="Group 84">
            <a:extLst>
              <a:ext uri="{FF2B5EF4-FFF2-40B4-BE49-F238E27FC236}">
                <a16:creationId xmlns:a16="http://schemas.microsoft.com/office/drawing/2014/main" id="{F1AA805C-1202-4F0B-B775-BB76F31B4AFA}"/>
              </a:ext>
            </a:extLst>
          </p:cNvPr>
          <p:cNvGrpSpPr/>
          <p:nvPr/>
        </p:nvGrpSpPr>
        <p:grpSpPr>
          <a:xfrm>
            <a:off x="4123435" y="4811521"/>
            <a:ext cx="6815331" cy="1988241"/>
            <a:chOff x="2404869" y="5236203"/>
            <a:chExt cx="6815331" cy="1336072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F93AC849-E926-473E-838A-392AB562F734}"/>
                </a:ext>
              </a:extLst>
            </p:cNvPr>
            <p:cNvGrpSpPr/>
            <p:nvPr/>
          </p:nvGrpSpPr>
          <p:grpSpPr>
            <a:xfrm>
              <a:off x="2404869" y="5236203"/>
              <a:ext cx="2488742" cy="1336072"/>
              <a:chOff x="5778253" y="2382154"/>
              <a:chExt cx="3243009" cy="3041367"/>
            </a:xfrm>
          </p:grpSpPr>
          <p:cxnSp>
            <p:nvCxnSpPr>
              <p:cNvPr id="45" name="Straight Arrow Connector 44">
                <a:extLst>
                  <a:ext uri="{FF2B5EF4-FFF2-40B4-BE49-F238E27FC236}">
                    <a16:creationId xmlns:a16="http://schemas.microsoft.com/office/drawing/2014/main" id="{990C6934-D42F-48FC-A475-7DA70C5823D0}"/>
                  </a:ext>
                </a:extLst>
              </p:cNvPr>
              <p:cNvCxnSpPr>
                <a:cxnSpLocks/>
                <a:stCxn id="66" idx="0"/>
                <a:endCxn id="63" idx="1"/>
              </p:cNvCxnSpPr>
              <p:nvPr/>
            </p:nvCxnSpPr>
            <p:spPr>
              <a:xfrm>
                <a:off x="6059971" y="4953067"/>
                <a:ext cx="2811378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Arrow Connector 45">
                <a:extLst>
                  <a:ext uri="{FF2B5EF4-FFF2-40B4-BE49-F238E27FC236}">
                    <a16:creationId xmlns:a16="http://schemas.microsoft.com/office/drawing/2014/main" id="{D3FB21F6-572E-4458-87C4-1447D8F2F7E0}"/>
                  </a:ext>
                </a:extLst>
              </p:cNvPr>
              <p:cNvCxnSpPr>
                <a:cxnSpLocks/>
                <a:stCxn id="66" idx="0"/>
              </p:cNvCxnSpPr>
              <p:nvPr/>
            </p:nvCxnSpPr>
            <p:spPr>
              <a:xfrm flipV="1">
                <a:off x="6059971" y="2775717"/>
                <a:ext cx="0" cy="217735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Arrow Connector 58">
                <a:extLst>
                  <a:ext uri="{FF2B5EF4-FFF2-40B4-BE49-F238E27FC236}">
                    <a16:creationId xmlns:a16="http://schemas.microsoft.com/office/drawing/2014/main" id="{AFB8FC03-A3CA-4F17-9007-F90EA1CEC23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0536" y="3309782"/>
                <a:ext cx="0" cy="1607915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Arrow Connector 59">
                <a:extLst>
                  <a:ext uri="{FF2B5EF4-FFF2-40B4-BE49-F238E27FC236}">
                    <a16:creationId xmlns:a16="http://schemas.microsoft.com/office/drawing/2014/main" id="{6DC72298-93D9-4C7A-8DA7-14C39C58E54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099916" y="3309782"/>
                <a:ext cx="2410620" cy="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2" name="TextBox 61">
                    <a:extLst>
                      <a:ext uri="{FF2B5EF4-FFF2-40B4-BE49-F238E27FC236}">
                        <a16:creationId xmlns:a16="http://schemas.microsoft.com/office/drawing/2014/main" id="{D243D74F-02A0-4F4F-8162-F1CB0BCF12DB}"/>
                      </a:ext>
                    </a:extLst>
                  </p:cNvPr>
                  <p:cNvSpPr txBox="1"/>
                  <p:nvPr/>
                </p:nvSpPr>
                <p:spPr>
                  <a:xfrm>
                    <a:off x="5978982" y="2382154"/>
                    <a:ext cx="189474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62" name="TextBox 61">
                    <a:extLst>
                      <a:ext uri="{FF2B5EF4-FFF2-40B4-BE49-F238E27FC236}">
                        <a16:creationId xmlns:a16="http://schemas.microsoft.com/office/drawing/2014/main" id="{D243D74F-02A0-4F4F-8162-F1CB0BCF12DB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978982" y="2382154"/>
                    <a:ext cx="189474" cy="276999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50000" r="-50000" b="-6551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3" name="TextBox 62">
                    <a:extLst>
                      <a:ext uri="{FF2B5EF4-FFF2-40B4-BE49-F238E27FC236}">
                        <a16:creationId xmlns:a16="http://schemas.microsoft.com/office/drawing/2014/main" id="{25850BAF-6E94-4AAD-AAA0-94D17B0BCD64}"/>
                      </a:ext>
                    </a:extLst>
                  </p:cNvPr>
                  <p:cNvSpPr txBox="1"/>
                  <p:nvPr/>
                </p:nvSpPr>
                <p:spPr>
                  <a:xfrm>
                    <a:off x="8871349" y="4814568"/>
                    <a:ext cx="149913" cy="276998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63" name="TextBox 62">
                    <a:extLst>
                      <a:ext uri="{FF2B5EF4-FFF2-40B4-BE49-F238E27FC236}">
                        <a16:creationId xmlns:a16="http://schemas.microsoft.com/office/drawing/2014/main" id="{25850BAF-6E94-4AAD-AAA0-94D17B0BCD64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871349" y="4814568"/>
                    <a:ext cx="149913" cy="276998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l="-57895" r="-52632" b="-6000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5" name="TextBox 64">
                    <a:extLst>
                      <a:ext uri="{FF2B5EF4-FFF2-40B4-BE49-F238E27FC236}">
                        <a16:creationId xmlns:a16="http://schemas.microsoft.com/office/drawing/2014/main" id="{ECCF2F03-5CAA-4475-BF08-52D679311314}"/>
                      </a:ext>
                    </a:extLst>
                  </p:cNvPr>
                  <p:cNvSpPr txBox="1"/>
                  <p:nvPr/>
                </p:nvSpPr>
                <p:spPr>
                  <a:xfrm>
                    <a:off x="8430816" y="4965767"/>
                    <a:ext cx="315329" cy="457754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65" name="TextBox 64">
                    <a:extLst>
                      <a:ext uri="{FF2B5EF4-FFF2-40B4-BE49-F238E27FC236}">
                        <a16:creationId xmlns:a16="http://schemas.microsoft.com/office/drawing/2014/main" id="{ECCF2F03-5CAA-4475-BF08-52D679311314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430816" y="4965767"/>
                    <a:ext cx="315329" cy="457754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l="-20000" r="-15000" b="-28571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6" name="TextBox 65">
                    <a:extLst>
                      <a:ext uri="{FF2B5EF4-FFF2-40B4-BE49-F238E27FC236}">
                        <a16:creationId xmlns:a16="http://schemas.microsoft.com/office/drawing/2014/main" id="{56CE1BEB-6BF9-4C5C-B423-5F95443B8B4B}"/>
                      </a:ext>
                    </a:extLst>
                  </p:cNvPr>
                  <p:cNvSpPr txBox="1"/>
                  <p:nvPr/>
                </p:nvSpPr>
                <p:spPr>
                  <a:xfrm>
                    <a:off x="5969401" y="4953067"/>
                    <a:ext cx="181139" cy="276998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66" name="TextBox 65">
                    <a:extLst>
                      <a:ext uri="{FF2B5EF4-FFF2-40B4-BE49-F238E27FC236}">
                        <a16:creationId xmlns:a16="http://schemas.microsoft.com/office/drawing/2014/main" id="{56CE1BEB-6BF9-4C5C-B423-5F95443B8B4B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969401" y="4953067"/>
                    <a:ext cx="181139" cy="276998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l="-52174" r="-56522" b="-6333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7" name="TextBox 66">
                    <a:extLst>
                      <a:ext uri="{FF2B5EF4-FFF2-40B4-BE49-F238E27FC236}">
                        <a16:creationId xmlns:a16="http://schemas.microsoft.com/office/drawing/2014/main" id="{A42A1792-FEC5-461F-8386-2962856C11A9}"/>
                      </a:ext>
                    </a:extLst>
                  </p:cNvPr>
                  <p:cNvSpPr txBox="1"/>
                  <p:nvPr/>
                </p:nvSpPr>
                <p:spPr>
                  <a:xfrm>
                    <a:off x="5778253" y="3171284"/>
                    <a:ext cx="359279" cy="457755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67" name="TextBox 66">
                    <a:extLst>
                      <a:ext uri="{FF2B5EF4-FFF2-40B4-BE49-F238E27FC236}">
                        <a16:creationId xmlns:a16="http://schemas.microsoft.com/office/drawing/2014/main" id="{A42A1792-FEC5-461F-8386-2962856C11A9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778253" y="3171284"/>
                    <a:ext cx="359279" cy="457755"/>
                  </a:xfrm>
                  <a:prstGeom prst="rect">
                    <a:avLst/>
                  </a:prstGeom>
                  <a:blipFill>
                    <a:blip r:embed="rId7"/>
                    <a:stretch>
                      <a:fillRect l="-19565" r="-13043" b="-28571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8" name="Straight Arrow Connector 67">
                <a:extLst>
                  <a:ext uri="{FF2B5EF4-FFF2-40B4-BE49-F238E27FC236}">
                    <a16:creationId xmlns:a16="http://schemas.microsoft.com/office/drawing/2014/main" id="{654C4407-ED5D-475E-8BDD-EF0D6B15DF1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073720" y="3340800"/>
                <a:ext cx="2435280" cy="1360246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0" name="TextBox 69">
                    <a:extLst>
                      <a:ext uri="{FF2B5EF4-FFF2-40B4-BE49-F238E27FC236}">
                        <a16:creationId xmlns:a16="http://schemas.microsoft.com/office/drawing/2014/main" id="{5AC4C482-A23A-4467-AB57-762149E86F8F}"/>
                      </a:ext>
                    </a:extLst>
                  </p:cNvPr>
                  <p:cNvSpPr txBox="1"/>
                  <p:nvPr/>
                </p:nvSpPr>
                <p:spPr>
                  <a:xfrm>
                    <a:off x="5778253" y="4537567"/>
                    <a:ext cx="281937" cy="276998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70" name="TextBox 69">
                    <a:extLst>
                      <a:ext uri="{FF2B5EF4-FFF2-40B4-BE49-F238E27FC236}">
                        <a16:creationId xmlns:a16="http://schemas.microsoft.com/office/drawing/2014/main" id="{5AC4C482-A23A-4467-AB57-762149E86F8F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778253" y="4537567"/>
                    <a:ext cx="281937" cy="276998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l="-37143" r="-28571" b="-7931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C0593139-E076-44C2-A351-6EA1331CBA1B}"/>
                </a:ext>
              </a:extLst>
            </p:cNvPr>
            <p:cNvGrpSpPr/>
            <p:nvPr/>
          </p:nvGrpSpPr>
          <p:grpSpPr>
            <a:xfrm>
              <a:off x="6731458" y="5236204"/>
              <a:ext cx="2488742" cy="1336071"/>
              <a:chOff x="9218908" y="2382156"/>
              <a:chExt cx="3243009" cy="3041366"/>
            </a:xfrm>
          </p:grpSpPr>
          <p:cxnSp>
            <p:nvCxnSpPr>
              <p:cNvPr id="71" name="Straight Arrow Connector 70">
                <a:extLst>
                  <a:ext uri="{FF2B5EF4-FFF2-40B4-BE49-F238E27FC236}">
                    <a16:creationId xmlns:a16="http://schemas.microsoft.com/office/drawing/2014/main" id="{E1C22105-C721-4482-A2C7-4ABB557D38BD}"/>
                  </a:ext>
                </a:extLst>
              </p:cNvPr>
              <p:cNvCxnSpPr>
                <a:cxnSpLocks/>
                <a:stCxn id="78" idx="0"/>
                <a:endCxn id="76" idx="1"/>
              </p:cNvCxnSpPr>
              <p:nvPr/>
            </p:nvCxnSpPr>
            <p:spPr>
              <a:xfrm>
                <a:off x="9500626" y="4953067"/>
                <a:ext cx="2811378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Arrow Connector 71">
                <a:extLst>
                  <a:ext uri="{FF2B5EF4-FFF2-40B4-BE49-F238E27FC236}">
                    <a16:creationId xmlns:a16="http://schemas.microsoft.com/office/drawing/2014/main" id="{BC11C054-B7CB-45D2-BE55-85EDB8DC0FFE}"/>
                  </a:ext>
                </a:extLst>
              </p:cNvPr>
              <p:cNvCxnSpPr>
                <a:cxnSpLocks/>
                <a:stCxn id="78" idx="0"/>
              </p:cNvCxnSpPr>
              <p:nvPr/>
            </p:nvCxnSpPr>
            <p:spPr>
              <a:xfrm flipV="1">
                <a:off x="9500626" y="2775717"/>
                <a:ext cx="0" cy="217735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Arrow Connector 72">
                <a:extLst>
                  <a:ext uri="{FF2B5EF4-FFF2-40B4-BE49-F238E27FC236}">
                    <a16:creationId xmlns:a16="http://schemas.microsoft.com/office/drawing/2014/main" id="{705C18E8-644B-49CA-8989-6D09593DAD3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51191" y="3309782"/>
                <a:ext cx="0" cy="1607915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Arrow Connector 73">
                <a:extLst>
                  <a:ext uri="{FF2B5EF4-FFF2-40B4-BE49-F238E27FC236}">
                    <a16:creationId xmlns:a16="http://schemas.microsoft.com/office/drawing/2014/main" id="{744448D6-1CFA-42F1-8AD4-0861370908C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540571" y="3309782"/>
                <a:ext cx="2410620" cy="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5" name="TextBox 74">
                    <a:extLst>
                      <a:ext uri="{FF2B5EF4-FFF2-40B4-BE49-F238E27FC236}">
                        <a16:creationId xmlns:a16="http://schemas.microsoft.com/office/drawing/2014/main" id="{4988B350-6610-444F-832B-03DBE5D08F5B}"/>
                      </a:ext>
                    </a:extLst>
                  </p:cNvPr>
                  <p:cNvSpPr txBox="1"/>
                  <p:nvPr/>
                </p:nvSpPr>
                <p:spPr>
                  <a:xfrm>
                    <a:off x="9419637" y="2382156"/>
                    <a:ext cx="189474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75" name="TextBox 74">
                    <a:extLst>
                      <a:ext uri="{FF2B5EF4-FFF2-40B4-BE49-F238E27FC236}">
                        <a16:creationId xmlns:a16="http://schemas.microsoft.com/office/drawing/2014/main" id="{4988B350-6610-444F-832B-03DBE5D08F5B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419637" y="2382156"/>
                    <a:ext cx="189474" cy="276999"/>
                  </a:xfrm>
                  <a:prstGeom prst="rect">
                    <a:avLst/>
                  </a:prstGeom>
                  <a:blipFill>
                    <a:blip r:embed="rId9"/>
                    <a:stretch>
                      <a:fillRect l="-50000" r="-50000" b="-6551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6" name="TextBox 75">
                    <a:extLst>
                      <a:ext uri="{FF2B5EF4-FFF2-40B4-BE49-F238E27FC236}">
                        <a16:creationId xmlns:a16="http://schemas.microsoft.com/office/drawing/2014/main" id="{A2A82777-0E40-4358-B4E1-FBF759F44C95}"/>
                      </a:ext>
                    </a:extLst>
                  </p:cNvPr>
                  <p:cNvSpPr txBox="1"/>
                  <p:nvPr/>
                </p:nvSpPr>
                <p:spPr>
                  <a:xfrm>
                    <a:off x="12312004" y="4814568"/>
                    <a:ext cx="149913" cy="276998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76" name="TextBox 75">
                    <a:extLst>
                      <a:ext uri="{FF2B5EF4-FFF2-40B4-BE49-F238E27FC236}">
                        <a16:creationId xmlns:a16="http://schemas.microsoft.com/office/drawing/2014/main" id="{A2A82777-0E40-4358-B4E1-FBF759F44C9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2312004" y="4814568"/>
                    <a:ext cx="149913" cy="276998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 l="-57895" r="-52632" b="-6000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7" name="TextBox 76">
                    <a:extLst>
                      <a:ext uri="{FF2B5EF4-FFF2-40B4-BE49-F238E27FC236}">
                        <a16:creationId xmlns:a16="http://schemas.microsoft.com/office/drawing/2014/main" id="{E650FF1E-80F7-43DA-8618-6587A60C1831}"/>
                      </a:ext>
                    </a:extLst>
                  </p:cNvPr>
                  <p:cNvSpPr txBox="1"/>
                  <p:nvPr/>
                </p:nvSpPr>
                <p:spPr>
                  <a:xfrm>
                    <a:off x="11871471" y="4965767"/>
                    <a:ext cx="315329" cy="457755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77" name="TextBox 76">
                    <a:extLst>
                      <a:ext uri="{FF2B5EF4-FFF2-40B4-BE49-F238E27FC236}">
                        <a16:creationId xmlns:a16="http://schemas.microsoft.com/office/drawing/2014/main" id="{E650FF1E-80F7-43DA-8618-6587A60C183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1871471" y="4965767"/>
                    <a:ext cx="315329" cy="457755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 l="-20000" r="-15000" b="-28571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8" name="TextBox 77">
                    <a:extLst>
                      <a:ext uri="{FF2B5EF4-FFF2-40B4-BE49-F238E27FC236}">
                        <a16:creationId xmlns:a16="http://schemas.microsoft.com/office/drawing/2014/main" id="{DB0CEEE7-8A9F-4161-A1FC-E2F8DABBAA9D}"/>
                      </a:ext>
                    </a:extLst>
                  </p:cNvPr>
                  <p:cNvSpPr txBox="1"/>
                  <p:nvPr/>
                </p:nvSpPr>
                <p:spPr>
                  <a:xfrm>
                    <a:off x="9410056" y="4953067"/>
                    <a:ext cx="181139" cy="276998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78" name="TextBox 77">
                    <a:extLst>
                      <a:ext uri="{FF2B5EF4-FFF2-40B4-BE49-F238E27FC236}">
                        <a16:creationId xmlns:a16="http://schemas.microsoft.com/office/drawing/2014/main" id="{DB0CEEE7-8A9F-4161-A1FC-E2F8DABBAA9D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410056" y="4953067"/>
                    <a:ext cx="181139" cy="276998"/>
                  </a:xfrm>
                  <a:prstGeom prst="rect">
                    <a:avLst/>
                  </a:prstGeom>
                  <a:blipFill>
                    <a:blip r:embed="rId12"/>
                    <a:stretch>
                      <a:fillRect l="-56522" r="-52174" b="-6333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9" name="TextBox 78">
                    <a:extLst>
                      <a:ext uri="{FF2B5EF4-FFF2-40B4-BE49-F238E27FC236}">
                        <a16:creationId xmlns:a16="http://schemas.microsoft.com/office/drawing/2014/main" id="{98CF5B13-9929-465F-978B-CD39E87B8AB1}"/>
                      </a:ext>
                    </a:extLst>
                  </p:cNvPr>
                  <p:cNvSpPr txBox="1"/>
                  <p:nvPr/>
                </p:nvSpPr>
                <p:spPr>
                  <a:xfrm>
                    <a:off x="9218908" y="3171284"/>
                    <a:ext cx="359279" cy="457754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79" name="TextBox 78">
                    <a:extLst>
                      <a:ext uri="{FF2B5EF4-FFF2-40B4-BE49-F238E27FC236}">
                        <a16:creationId xmlns:a16="http://schemas.microsoft.com/office/drawing/2014/main" id="{98CF5B13-9929-465F-978B-CD39E87B8AB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218908" y="3171284"/>
                    <a:ext cx="359279" cy="457754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 l="-20000" r="-15556" b="-28571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1" name="TextBox 80">
                    <a:extLst>
                      <a:ext uri="{FF2B5EF4-FFF2-40B4-BE49-F238E27FC236}">
                        <a16:creationId xmlns:a16="http://schemas.microsoft.com/office/drawing/2014/main" id="{89214D93-81F0-4B00-A1E8-6F3E4E53D6BB}"/>
                      </a:ext>
                    </a:extLst>
                  </p:cNvPr>
                  <p:cNvSpPr txBox="1"/>
                  <p:nvPr/>
                </p:nvSpPr>
                <p:spPr>
                  <a:xfrm>
                    <a:off x="9218908" y="4537567"/>
                    <a:ext cx="281937" cy="276998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81" name="TextBox 80">
                    <a:extLst>
                      <a:ext uri="{FF2B5EF4-FFF2-40B4-BE49-F238E27FC236}">
                        <a16:creationId xmlns:a16="http://schemas.microsoft.com/office/drawing/2014/main" id="{89214D93-81F0-4B00-A1E8-6F3E4E53D6BB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218908" y="4537567"/>
                    <a:ext cx="281937" cy="276998"/>
                  </a:xfrm>
                  <a:prstGeom prst="rect">
                    <a:avLst/>
                  </a:prstGeom>
                  <a:blipFill>
                    <a:blip r:embed="rId14"/>
                    <a:stretch>
                      <a:fillRect l="-40000" r="-28571" b="-7931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id="{0C846AAF-101B-4967-9467-894F4FB50835}"/>
                  </a:ext>
                </a:extLst>
              </p:cNvPr>
              <p:cNvSpPr/>
              <p:nvPr/>
            </p:nvSpPr>
            <p:spPr>
              <a:xfrm>
                <a:off x="9511255" y="3321503"/>
                <a:ext cx="2438400" cy="1364797"/>
              </a:xfrm>
              <a:custGeom>
                <a:avLst/>
                <a:gdLst>
                  <a:gd name="connsiteX0" fmla="*/ 0 w 2438400"/>
                  <a:gd name="connsiteY0" fmla="*/ 1364797 h 1364797"/>
                  <a:gd name="connsiteX1" fmla="*/ 571500 w 2438400"/>
                  <a:gd name="connsiteY1" fmla="*/ 1250497 h 1364797"/>
                  <a:gd name="connsiteX2" fmla="*/ 990600 w 2438400"/>
                  <a:gd name="connsiteY2" fmla="*/ 805997 h 1364797"/>
                  <a:gd name="connsiteX3" fmla="*/ 1333500 w 2438400"/>
                  <a:gd name="connsiteY3" fmla="*/ 374197 h 1364797"/>
                  <a:gd name="connsiteX4" fmla="*/ 1651000 w 2438400"/>
                  <a:gd name="connsiteY4" fmla="*/ 158297 h 1364797"/>
                  <a:gd name="connsiteX5" fmla="*/ 2032000 w 2438400"/>
                  <a:gd name="connsiteY5" fmla="*/ 31297 h 1364797"/>
                  <a:gd name="connsiteX6" fmla="*/ 2438400 w 2438400"/>
                  <a:gd name="connsiteY6" fmla="*/ 5897 h 13647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438400" h="1364797">
                    <a:moveTo>
                      <a:pt x="0" y="1364797"/>
                    </a:moveTo>
                    <a:cubicBezTo>
                      <a:pt x="203200" y="1354213"/>
                      <a:pt x="406400" y="1343630"/>
                      <a:pt x="571500" y="1250497"/>
                    </a:cubicBezTo>
                    <a:cubicBezTo>
                      <a:pt x="736600" y="1157364"/>
                      <a:pt x="863600" y="952047"/>
                      <a:pt x="990600" y="805997"/>
                    </a:cubicBezTo>
                    <a:cubicBezTo>
                      <a:pt x="1117600" y="659947"/>
                      <a:pt x="1223433" y="482147"/>
                      <a:pt x="1333500" y="374197"/>
                    </a:cubicBezTo>
                    <a:cubicBezTo>
                      <a:pt x="1443567" y="266247"/>
                      <a:pt x="1534583" y="215447"/>
                      <a:pt x="1651000" y="158297"/>
                    </a:cubicBezTo>
                    <a:cubicBezTo>
                      <a:pt x="1767417" y="101147"/>
                      <a:pt x="1900767" y="56697"/>
                      <a:pt x="2032000" y="31297"/>
                    </a:cubicBezTo>
                    <a:cubicBezTo>
                      <a:pt x="2163233" y="5897"/>
                      <a:pt x="2351617" y="-8920"/>
                      <a:pt x="2438400" y="5897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E3AADBA4-CE30-4CC8-8112-32BEE6323EB9}"/>
                </a:ext>
              </a:extLst>
            </p:cNvPr>
            <p:cNvCxnSpPr>
              <a:cxnSpLocks/>
            </p:cNvCxnSpPr>
            <p:nvPr/>
          </p:nvCxnSpPr>
          <p:spPr>
            <a:xfrm>
              <a:off x="5237310" y="6059779"/>
              <a:ext cx="1111068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05231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C757E3F-24DC-4A54-838B-9B6AF525D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Motion Trajectories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58581AFD-6254-AB49-A795-71987E72F318}"/>
                  </a:ext>
                </a:extLst>
              </p:cNvPr>
              <p:cNvSpPr/>
              <p:nvPr/>
            </p:nvSpPr>
            <p:spPr>
              <a:xfrm>
                <a:off x="68153" y="1439782"/>
                <a:ext cx="11912037" cy="29558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Wingdings" pitchFamily="2" charset="2"/>
                  <a:buChar char="q"/>
                </a:pPr>
                <a:r>
                  <a:rPr lang="en-US" sz="2000" dirty="0"/>
                  <a:t>Cubic polynomials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Two constraints on the function’s value come from the selection of initial and final values:</a:t>
                </a:r>
                <a:br>
                  <a:rPr lang="en-US" sz="2000" dirty="0"/>
                </a:b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𝜃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𝜃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sub>
                        </m:sSub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endParaRPr lang="en-US" sz="2000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An additional two constraints are that the function is continuous in velocity, which in this case means that the initial and final velocity are zero: </a:t>
                </a:r>
                <a:br>
                  <a:rPr lang="en-US" sz="2000" dirty="0"/>
                </a:b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en-US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acc>
                    <m:d>
                      <m:dPr>
                        <m:ctrlP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=0,</m:t>
                    </m:r>
                    <m:acc>
                      <m:accPr>
                        <m:chr m:val="̇"/>
                        <m:ctrlP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acc>
                    <m:d>
                      <m:dPr>
                        <m:ctrlP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</m:sub>
                        </m:sSub>
                      </m:e>
                    </m:d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2000" dirty="0">
                  <a:solidFill>
                    <a:srgbClr val="FF0000"/>
                  </a:solidFill>
                </a:endParaRP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These four constraints can be satisfied by a polynomial of at least third degree. </a:t>
                </a:r>
                <a:br>
                  <a:rPr lang="en-US" sz="2000" dirty="0"/>
                </a:b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𝜃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sz="2000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And the four coefficients are determined by the four constraints.</a:t>
                </a: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58581AFD-6254-AB49-A795-71987E72F31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53" y="1439782"/>
                <a:ext cx="11912037" cy="2955809"/>
              </a:xfrm>
              <a:prstGeom prst="rect">
                <a:avLst/>
              </a:prstGeom>
              <a:blipFill>
                <a:blip r:embed="rId2"/>
                <a:stretch>
                  <a:fillRect l="-461" t="-1031" r="-665" b="-26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oup 1">
            <a:extLst>
              <a:ext uri="{FF2B5EF4-FFF2-40B4-BE49-F238E27FC236}">
                <a16:creationId xmlns:a16="http://schemas.microsoft.com/office/drawing/2014/main" id="{D2CAD69B-6802-40ED-BE89-2883C79FAE90}"/>
              </a:ext>
            </a:extLst>
          </p:cNvPr>
          <p:cNvGrpSpPr/>
          <p:nvPr/>
        </p:nvGrpSpPr>
        <p:grpSpPr>
          <a:xfrm>
            <a:off x="4916244" y="4022313"/>
            <a:ext cx="2544191" cy="5370"/>
            <a:chOff x="4916244" y="3958813"/>
            <a:chExt cx="2544191" cy="5370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28361260-2028-AB4E-B61A-A70897D894EA}"/>
                </a:ext>
              </a:extLst>
            </p:cNvPr>
            <p:cNvCxnSpPr>
              <a:cxnSpLocks/>
            </p:cNvCxnSpPr>
            <p:nvPr/>
          </p:nvCxnSpPr>
          <p:spPr>
            <a:xfrm>
              <a:off x="4916244" y="3958813"/>
              <a:ext cx="290457" cy="0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397C924A-83B5-D04C-A510-F2EE71FF0BC1}"/>
                </a:ext>
              </a:extLst>
            </p:cNvPr>
            <p:cNvCxnSpPr>
              <a:cxnSpLocks/>
            </p:cNvCxnSpPr>
            <p:nvPr/>
          </p:nvCxnSpPr>
          <p:spPr>
            <a:xfrm>
              <a:off x="5724863" y="3960603"/>
              <a:ext cx="290457" cy="0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AFEC711-FB57-AA4C-9FA1-0227848B98BB}"/>
                </a:ext>
              </a:extLst>
            </p:cNvPr>
            <p:cNvCxnSpPr>
              <a:cxnSpLocks/>
            </p:cNvCxnSpPr>
            <p:nvPr/>
          </p:nvCxnSpPr>
          <p:spPr>
            <a:xfrm>
              <a:off x="6511970" y="3962393"/>
              <a:ext cx="290457" cy="0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89F5BCA-7669-1743-82E8-4DBC1E65B854}"/>
                </a:ext>
              </a:extLst>
            </p:cNvPr>
            <p:cNvCxnSpPr>
              <a:cxnSpLocks/>
            </p:cNvCxnSpPr>
            <p:nvPr/>
          </p:nvCxnSpPr>
          <p:spPr>
            <a:xfrm>
              <a:off x="7169978" y="3964183"/>
              <a:ext cx="290457" cy="0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13E87148-E53C-494E-92A3-F10C157D9900}"/>
              </a:ext>
            </a:extLst>
          </p:cNvPr>
          <p:cNvGrpSpPr/>
          <p:nvPr/>
        </p:nvGrpSpPr>
        <p:grpSpPr>
          <a:xfrm>
            <a:off x="1117934" y="4281176"/>
            <a:ext cx="9909076" cy="2148133"/>
            <a:chOff x="1117934" y="4281176"/>
            <a:chExt cx="9909076" cy="2148133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C93DF80B-AAB0-BA40-9754-198C2E8F6A44}"/>
                </a:ext>
              </a:extLst>
            </p:cNvPr>
            <p:cNvGrpSpPr/>
            <p:nvPr/>
          </p:nvGrpSpPr>
          <p:grpSpPr>
            <a:xfrm>
              <a:off x="1117934" y="4344025"/>
              <a:ext cx="9909076" cy="2039959"/>
              <a:chOff x="1249251" y="4559185"/>
              <a:chExt cx="9909076" cy="2039959"/>
            </a:xfrm>
          </p:grpSpPr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6E95C544-059C-004C-8486-308F4A2A3964}"/>
                  </a:ext>
                </a:extLst>
              </p:cNvPr>
              <p:cNvGrpSpPr/>
              <p:nvPr/>
            </p:nvGrpSpPr>
            <p:grpSpPr>
              <a:xfrm>
                <a:off x="1249251" y="4907361"/>
                <a:ext cx="3180550" cy="1370410"/>
                <a:chOff x="1120159" y="4532906"/>
                <a:chExt cx="3180550" cy="1370410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2" name="TextBox 11">
                      <a:extLst>
                        <a:ext uri="{FF2B5EF4-FFF2-40B4-BE49-F238E27FC236}">
                          <a16:creationId xmlns:a16="http://schemas.microsoft.com/office/drawing/2014/main" id="{FB72C592-1573-0D47-958D-3491A350EE3B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303039" y="4532906"/>
                      <a:ext cx="818878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12" name="TextBox 11">
                      <a:extLst>
                        <a:ext uri="{FF2B5EF4-FFF2-40B4-BE49-F238E27FC236}">
                          <a16:creationId xmlns:a16="http://schemas.microsoft.com/office/drawing/2014/main" id="{FB72C592-1573-0D47-958D-3491A350EE3B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303039" y="4532906"/>
                      <a:ext cx="818878" cy="276999"/>
                    </a:xfrm>
                    <a:prstGeom prst="rect">
                      <a:avLst/>
                    </a:prstGeom>
                    <a:blipFill>
                      <a:blip r:embed="rId3"/>
                      <a:stretch>
                        <a:fillRect l="-7576" b="-13043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4" name="TextBox 13">
                      <a:extLst>
                        <a:ext uri="{FF2B5EF4-FFF2-40B4-BE49-F238E27FC236}">
                          <a16:creationId xmlns:a16="http://schemas.microsoft.com/office/drawing/2014/main" id="{529B2F36-93DF-F440-AED8-4BD170915AD1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399861" y="5262659"/>
                      <a:ext cx="712759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0=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14" name="TextBox 13">
                      <a:extLst>
                        <a:ext uri="{FF2B5EF4-FFF2-40B4-BE49-F238E27FC236}">
                          <a16:creationId xmlns:a16="http://schemas.microsoft.com/office/drawing/2014/main" id="{529B2F36-93DF-F440-AED8-4BD170915AD1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399861" y="5262659"/>
                      <a:ext cx="712759" cy="276999"/>
                    </a:xfrm>
                    <a:prstGeom prst="rect">
                      <a:avLst/>
                    </a:prstGeom>
                    <a:blipFill>
                      <a:blip r:embed="rId4"/>
                      <a:stretch>
                        <a:fillRect l="-8772" b="-8696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5" name="TextBox 14">
                      <a:extLst>
                        <a:ext uri="{FF2B5EF4-FFF2-40B4-BE49-F238E27FC236}">
                          <a16:creationId xmlns:a16="http://schemas.microsoft.com/office/drawing/2014/main" id="{83A5EA67-27D6-F74E-A822-8D37AB721A77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366647" y="5581368"/>
                      <a:ext cx="2459904" cy="321948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i="1" smtClean="0">
                                <a:latin typeface="Cambria Math" panose="02040503050406030204" pitchFamily="18" charset="0"/>
                              </a:rPr>
                              <m:t>0=3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  <m:sSubSup>
                              <m:sSub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+2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15" name="TextBox 14">
                      <a:extLst>
                        <a:ext uri="{FF2B5EF4-FFF2-40B4-BE49-F238E27FC236}">
                          <a16:creationId xmlns:a16="http://schemas.microsoft.com/office/drawing/2014/main" id="{83A5EA67-27D6-F74E-A822-8D37AB721A77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366647" y="5581368"/>
                      <a:ext cx="2459904" cy="321948"/>
                    </a:xfrm>
                    <a:prstGeom prst="rect">
                      <a:avLst/>
                    </a:prstGeom>
                    <a:blipFill>
                      <a:blip r:embed="rId5"/>
                      <a:stretch>
                        <a:fillRect l="-1489" b="-26415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1" name="Rectangle 10">
                      <a:extLst>
                        <a:ext uri="{FF2B5EF4-FFF2-40B4-BE49-F238E27FC236}">
                          <a16:creationId xmlns:a16="http://schemas.microsoft.com/office/drawing/2014/main" id="{FFBB600A-F4F4-5E41-8D30-7DCDFDF5BD6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20159" y="4851616"/>
                      <a:ext cx="3180550" cy="423001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  <m:sSubSup>
                              <m:sSub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b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sSubSup>
                              <m:sSub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11" name="Rectangle 10">
                      <a:extLst>
                        <a:ext uri="{FF2B5EF4-FFF2-40B4-BE49-F238E27FC236}">
                          <a16:creationId xmlns:a16="http://schemas.microsoft.com/office/drawing/2014/main" id="{FFBB600A-F4F4-5E41-8D30-7DCDFDF5BD6B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120159" y="4851616"/>
                      <a:ext cx="3180550" cy="423001"/>
                    </a:xfrm>
                    <a:prstGeom prst="rect">
                      <a:avLst/>
                    </a:prstGeom>
                    <a:blipFill>
                      <a:blip r:embed="rId6"/>
                      <a:stretch>
                        <a:fillRect b="-7246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1329FFE4-3D74-AA46-A2E4-020EECD345E6}"/>
                  </a:ext>
                </a:extLst>
              </p:cNvPr>
              <p:cNvGrpSpPr/>
              <p:nvPr/>
            </p:nvGrpSpPr>
            <p:grpSpPr>
              <a:xfrm>
                <a:off x="9013909" y="4559185"/>
                <a:ext cx="2144418" cy="2039959"/>
                <a:chOff x="5926229" y="4532906"/>
                <a:chExt cx="2144418" cy="2039959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9" name="TextBox 18">
                      <a:extLst>
                        <a:ext uri="{FF2B5EF4-FFF2-40B4-BE49-F238E27FC236}">
                          <a16:creationId xmlns:a16="http://schemas.microsoft.com/office/drawing/2014/main" id="{BF1A8780-D0F9-9549-B98F-82CC7BF7CDDE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6033807" y="4532906"/>
                      <a:ext cx="818879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19" name="TextBox 18">
                      <a:extLst>
                        <a:ext uri="{FF2B5EF4-FFF2-40B4-BE49-F238E27FC236}">
                          <a16:creationId xmlns:a16="http://schemas.microsoft.com/office/drawing/2014/main" id="{BF1A8780-D0F9-9549-B98F-82CC7BF7CDDE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033807" y="4532906"/>
                      <a:ext cx="818879" cy="276999"/>
                    </a:xfrm>
                    <a:prstGeom prst="rect">
                      <a:avLst/>
                    </a:prstGeom>
                    <a:blipFill>
                      <a:blip r:embed="rId7"/>
                      <a:stretch>
                        <a:fillRect l="-7813" b="-13043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0" name="TextBox 19">
                      <a:extLst>
                        <a:ext uri="{FF2B5EF4-FFF2-40B4-BE49-F238E27FC236}">
                          <a16:creationId xmlns:a16="http://schemas.microsoft.com/office/drawing/2014/main" id="{6276947A-0595-764D-9835-7B181EFD5D69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6046535" y="5299767"/>
                      <a:ext cx="1759905" cy="624017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num>
                              <m:den>
                                <m:sSubSup>
                                  <m:sSub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sub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</m:den>
                            </m:f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20" name="TextBox 19">
                      <a:extLst>
                        <a:ext uri="{FF2B5EF4-FFF2-40B4-BE49-F238E27FC236}">
                          <a16:creationId xmlns:a16="http://schemas.microsoft.com/office/drawing/2014/main" id="{6276947A-0595-764D-9835-7B181EFD5D69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046535" y="5299767"/>
                      <a:ext cx="1759905" cy="624017"/>
                    </a:xfrm>
                    <a:prstGeom prst="rect">
                      <a:avLst/>
                    </a:prstGeom>
                    <a:blipFill>
                      <a:blip r:embed="rId8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1" name="TextBox 20">
                      <a:extLst>
                        <a:ext uri="{FF2B5EF4-FFF2-40B4-BE49-F238E27FC236}">
                          <a16:creationId xmlns:a16="http://schemas.microsoft.com/office/drawing/2014/main" id="{D8502C53-E15A-144F-92E7-B97069D3C430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6027074" y="5946732"/>
                      <a:ext cx="2043573" cy="626133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num>
                              <m:den>
                                <m:sSubSup>
                                  <m:sSub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sub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bSup>
                              </m:den>
                            </m:f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21" name="TextBox 20">
                      <a:extLst>
                        <a:ext uri="{FF2B5EF4-FFF2-40B4-BE49-F238E27FC236}">
                          <a16:creationId xmlns:a16="http://schemas.microsoft.com/office/drawing/2014/main" id="{D8502C53-E15A-144F-92E7-B97069D3C430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027074" y="5946732"/>
                      <a:ext cx="2043573" cy="626133"/>
                    </a:xfrm>
                    <a:prstGeom prst="rect">
                      <a:avLst/>
                    </a:prstGeom>
                    <a:blipFill>
                      <a:blip r:embed="rId9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2" name="Rectangle 21">
                      <a:extLst>
                        <a:ext uri="{FF2B5EF4-FFF2-40B4-BE49-F238E27FC236}">
                          <a16:creationId xmlns:a16="http://schemas.microsoft.com/office/drawing/2014/main" id="{04419144-B158-AE49-B80F-CFD6974AA10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926229" y="4870170"/>
                      <a:ext cx="904875" cy="369332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22" name="Rectangle 21">
                      <a:extLst>
                        <a:ext uri="{FF2B5EF4-FFF2-40B4-BE49-F238E27FC236}">
                          <a16:creationId xmlns:a16="http://schemas.microsoft.com/office/drawing/2014/main" id="{04419144-B158-AE49-B80F-CFD6974AA107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926229" y="4870170"/>
                      <a:ext cx="904875" cy="369332"/>
                    </a:xfrm>
                    <a:prstGeom prst="rect">
                      <a:avLst/>
                    </a:prstGeom>
                    <a:blipFill>
                      <a:blip r:embed="rId10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0AD369E6-0173-3446-981D-92FC746222EB}"/>
                  </a:ext>
                </a:extLst>
              </p:cNvPr>
              <p:cNvGrpSpPr/>
              <p:nvPr/>
            </p:nvGrpSpPr>
            <p:grpSpPr>
              <a:xfrm>
                <a:off x="4957266" y="5268971"/>
                <a:ext cx="3449534" cy="605447"/>
                <a:chOff x="4606793" y="5160652"/>
                <a:chExt cx="3449534" cy="605447"/>
              </a:xfrm>
            </p:grpSpPr>
            <p:cxnSp>
              <p:nvCxnSpPr>
                <p:cNvPr id="24" name="Straight Arrow Connector 23">
                  <a:extLst>
                    <a:ext uri="{FF2B5EF4-FFF2-40B4-BE49-F238E27FC236}">
                      <a16:creationId xmlns:a16="http://schemas.microsoft.com/office/drawing/2014/main" id="{B3E7B2C6-E5F5-5345-80FC-D9BEB122A09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606793" y="5766099"/>
                  <a:ext cx="3449534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7" name="Rectangle 26">
                      <a:extLst>
                        <a:ext uri="{FF2B5EF4-FFF2-40B4-BE49-F238E27FC236}">
                          <a16:creationId xmlns:a16="http://schemas.microsoft.com/office/drawing/2014/main" id="{7E786452-A883-C24E-B8E0-D70386FA7B1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606793" y="5160652"/>
                      <a:ext cx="3449534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 dirty="0"/>
                        <a:t>Solving these equations for the </a:t>
                      </a:r>
                      <a14:m>
                        <m:oMath xmlns:m="http://schemas.openxmlformats.org/officeDocument/2006/math"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oMath>
                      </a14:m>
                      <a:r>
                        <a:rPr lang="en-US" dirty="0"/>
                        <a:t>,</a:t>
                      </a:r>
                    </a:p>
                  </p:txBody>
                </p:sp>
              </mc:Choice>
              <mc:Fallback xmlns="">
                <p:sp>
                  <p:nvSpPr>
                    <p:cNvPr id="27" name="Rectangle 26">
                      <a:extLst>
                        <a:ext uri="{FF2B5EF4-FFF2-40B4-BE49-F238E27FC236}">
                          <a16:creationId xmlns:a16="http://schemas.microsoft.com/office/drawing/2014/main" id="{7E786452-A883-C24E-B8E0-D70386FA7B11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606793" y="5160652"/>
                      <a:ext cx="3449534" cy="369332"/>
                    </a:xfrm>
                    <a:prstGeom prst="rect">
                      <a:avLst/>
                    </a:prstGeom>
                    <a:blipFill>
                      <a:blip r:embed="rId11"/>
                      <a:stretch>
                        <a:fillRect l="-1465" t="-3333" b="-23333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600EA555-4FBE-164F-B816-035889DCA29C}"/>
                </a:ext>
              </a:extLst>
            </p:cNvPr>
            <p:cNvSpPr/>
            <p:nvPr/>
          </p:nvSpPr>
          <p:spPr>
            <a:xfrm>
              <a:off x="8873067" y="4281176"/>
              <a:ext cx="2117970" cy="2148133"/>
            </a:xfrm>
            <a:prstGeom prst="rect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7011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C757E3F-24DC-4A54-838B-9B6AF525D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Motion Trajectories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58581AFD-6254-AB49-A795-71987E72F318}"/>
                  </a:ext>
                </a:extLst>
              </p:cNvPr>
              <p:cNvSpPr/>
              <p:nvPr/>
            </p:nvSpPr>
            <p:spPr>
              <a:xfrm>
                <a:off x="68153" y="1439782"/>
                <a:ext cx="11912037" cy="29593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Wingdings" pitchFamily="2" charset="2"/>
                  <a:buChar char="q"/>
                </a:pPr>
                <a:r>
                  <a:rPr lang="en-US" sz="2000" dirty="0">
                    <a:sym typeface="Wingdings" pitchFamily="2" charset="2"/>
                  </a:rPr>
                  <a:t>Quintic</a:t>
                </a:r>
                <a:r>
                  <a:rPr lang="en-US" sz="2000" dirty="0"/>
                  <a:t> polynomials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The first four constraints are same as cubic polynomials’ those</a:t>
                </a:r>
                <a:br>
                  <a:rPr lang="en-US" sz="2000" dirty="0"/>
                </a:b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𝜃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𝜃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sub>
                        </m:sSub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</m:t>
                    </m:r>
                    <m:acc>
                      <m:accPr>
                        <m:chr m:val="̇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acc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=0,</m:t>
                    </m:r>
                    <m:acc>
                      <m:accPr>
                        <m:chr m:val="̇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acc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sub>
                        </m:sSub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2000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An additional two constraints are that the function is continuous in acceleration, which in this case means that the initial and final acceleration are zero: </a:t>
                </a:r>
                <a:br>
                  <a:rPr lang="en-US" sz="2000" dirty="0"/>
                </a:br>
                <a14:m>
                  <m:oMath xmlns:m="http://schemas.openxmlformats.org/officeDocument/2006/math">
                    <m:acc>
                      <m:accPr>
                        <m:chr m:val="̈"/>
                        <m:ctrlP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acc>
                    <m:d>
                      <m:dPr>
                        <m:ctrlP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=0,</m:t>
                    </m:r>
                    <m:acc>
                      <m:accPr>
                        <m:chr m:val="̈"/>
                        <m:ctrlP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acc>
                    <m:d>
                      <m:dPr>
                        <m:ctrlP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</m:sub>
                        </m:sSub>
                      </m:e>
                    </m:d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2000" dirty="0">
                  <a:solidFill>
                    <a:srgbClr val="FF0000"/>
                  </a:solidFill>
                </a:endParaRP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These six constraints can be satisfied by a polynomial of fifth degree. </a:t>
                </a:r>
                <a:br>
                  <a:rPr lang="en-US" sz="2000" dirty="0"/>
                </a:b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𝜃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sz="2000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And the all coefficients are determined by the six constraints.</a:t>
                </a: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58581AFD-6254-AB49-A795-71987E72F31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53" y="1439782"/>
                <a:ext cx="11912037" cy="2959336"/>
              </a:xfrm>
              <a:prstGeom prst="rect">
                <a:avLst/>
              </a:prstGeom>
              <a:blipFill>
                <a:blip r:embed="rId2"/>
                <a:stretch>
                  <a:fillRect l="-461" t="-1029" r="-716" b="-26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>
            <a:extLst>
              <a:ext uri="{FF2B5EF4-FFF2-40B4-BE49-F238E27FC236}">
                <a16:creationId xmlns:a16="http://schemas.microsoft.com/office/drawing/2014/main" id="{4210CD65-26FF-45A0-8A02-258CB6CDEB36}"/>
              </a:ext>
            </a:extLst>
          </p:cNvPr>
          <p:cNvGrpSpPr/>
          <p:nvPr/>
        </p:nvGrpSpPr>
        <p:grpSpPr>
          <a:xfrm>
            <a:off x="4121966" y="4018715"/>
            <a:ext cx="4136333" cy="8968"/>
            <a:chOff x="4121966" y="3955215"/>
            <a:chExt cx="4136333" cy="8968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28361260-2028-AB4E-B61A-A70897D894EA}"/>
                </a:ext>
              </a:extLst>
            </p:cNvPr>
            <p:cNvCxnSpPr>
              <a:cxnSpLocks/>
            </p:cNvCxnSpPr>
            <p:nvPr/>
          </p:nvCxnSpPr>
          <p:spPr>
            <a:xfrm>
              <a:off x="4916244" y="3958813"/>
              <a:ext cx="290457" cy="0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397C924A-83B5-D04C-A510-F2EE71FF0BC1}"/>
                </a:ext>
              </a:extLst>
            </p:cNvPr>
            <p:cNvCxnSpPr>
              <a:cxnSpLocks/>
            </p:cNvCxnSpPr>
            <p:nvPr/>
          </p:nvCxnSpPr>
          <p:spPr>
            <a:xfrm>
              <a:off x="5724863" y="3960603"/>
              <a:ext cx="290457" cy="0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AFEC711-FB57-AA4C-9FA1-0227848B98BB}"/>
                </a:ext>
              </a:extLst>
            </p:cNvPr>
            <p:cNvCxnSpPr>
              <a:cxnSpLocks/>
            </p:cNvCxnSpPr>
            <p:nvPr/>
          </p:nvCxnSpPr>
          <p:spPr>
            <a:xfrm>
              <a:off x="6511970" y="3962393"/>
              <a:ext cx="290457" cy="0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89F5BCA-7669-1743-82E8-4DBC1E65B854}"/>
                </a:ext>
              </a:extLst>
            </p:cNvPr>
            <p:cNvCxnSpPr>
              <a:cxnSpLocks/>
            </p:cNvCxnSpPr>
            <p:nvPr/>
          </p:nvCxnSpPr>
          <p:spPr>
            <a:xfrm>
              <a:off x="7299073" y="3964183"/>
              <a:ext cx="290457" cy="0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5C7C576-C051-1740-A68C-C700C87F2145}"/>
                </a:ext>
              </a:extLst>
            </p:cNvPr>
            <p:cNvCxnSpPr>
              <a:cxnSpLocks/>
            </p:cNvCxnSpPr>
            <p:nvPr/>
          </p:nvCxnSpPr>
          <p:spPr>
            <a:xfrm>
              <a:off x="4121966" y="3960603"/>
              <a:ext cx="290457" cy="0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FC5EBE97-A201-D448-A245-A81EB6E343E9}"/>
                </a:ext>
              </a:extLst>
            </p:cNvPr>
            <p:cNvCxnSpPr>
              <a:cxnSpLocks/>
            </p:cNvCxnSpPr>
            <p:nvPr/>
          </p:nvCxnSpPr>
          <p:spPr>
            <a:xfrm>
              <a:off x="7967842" y="3955215"/>
              <a:ext cx="290457" cy="0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70E5E4C5-AE79-CF44-8E54-EF3B301B2089}"/>
              </a:ext>
            </a:extLst>
          </p:cNvPr>
          <p:cNvGrpSpPr/>
          <p:nvPr/>
        </p:nvGrpSpPr>
        <p:grpSpPr>
          <a:xfrm>
            <a:off x="757516" y="4290014"/>
            <a:ext cx="10676969" cy="2390485"/>
            <a:chOff x="676830" y="4290014"/>
            <a:chExt cx="10676969" cy="2390485"/>
          </a:xfrm>
        </p:grpSpPr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1483380A-E13B-9B46-96FC-1208178C5C0D}"/>
                </a:ext>
              </a:extLst>
            </p:cNvPr>
            <p:cNvGrpSpPr/>
            <p:nvPr/>
          </p:nvGrpSpPr>
          <p:grpSpPr>
            <a:xfrm>
              <a:off x="5279323" y="5162763"/>
              <a:ext cx="3449534" cy="605447"/>
              <a:chOff x="4606793" y="5160652"/>
              <a:chExt cx="3449534" cy="605447"/>
            </a:xfrm>
          </p:grpSpPr>
          <p:cxnSp>
            <p:nvCxnSpPr>
              <p:cNvPr id="36" name="Straight Arrow Connector 35">
                <a:extLst>
                  <a:ext uri="{FF2B5EF4-FFF2-40B4-BE49-F238E27FC236}">
                    <a16:creationId xmlns:a16="http://schemas.microsoft.com/office/drawing/2014/main" id="{CE34A97C-2FB5-A54F-81E9-09B339FEACF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606793" y="5766099"/>
                <a:ext cx="3449534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7" name="Rectangle 36">
                    <a:extLst>
                      <a:ext uri="{FF2B5EF4-FFF2-40B4-BE49-F238E27FC236}">
                        <a16:creationId xmlns:a16="http://schemas.microsoft.com/office/drawing/2014/main" id="{E8950A19-B8F0-494B-94C1-8D44355E186E}"/>
                      </a:ext>
                    </a:extLst>
                  </p:cNvPr>
                  <p:cNvSpPr/>
                  <p:nvPr/>
                </p:nvSpPr>
                <p:spPr>
                  <a:xfrm>
                    <a:off x="4606793" y="5160652"/>
                    <a:ext cx="3449534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dirty="0"/>
                      <a:t>Solving these equations for the </a:t>
                    </a:r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oMath>
                    </a14:m>
                    <a:r>
                      <a:rPr lang="en-US" dirty="0"/>
                      <a:t>,</a:t>
                    </a:r>
                  </a:p>
                </p:txBody>
              </p:sp>
            </mc:Choice>
            <mc:Fallback xmlns="">
              <p:sp>
                <p:nvSpPr>
                  <p:cNvPr id="37" name="Rectangle 36">
                    <a:extLst>
                      <a:ext uri="{FF2B5EF4-FFF2-40B4-BE49-F238E27FC236}">
                        <a16:creationId xmlns:a16="http://schemas.microsoft.com/office/drawing/2014/main" id="{E8950A19-B8F0-494B-94C1-8D44355E186E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606793" y="5160652"/>
                    <a:ext cx="3449534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1099" t="-6667" b="-2333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3520D6C6-2032-9F4A-976C-00D8DC39BEDA}"/>
                </a:ext>
              </a:extLst>
            </p:cNvPr>
            <p:cNvSpPr/>
            <p:nvPr/>
          </p:nvSpPr>
          <p:spPr>
            <a:xfrm>
              <a:off x="8853100" y="4290014"/>
              <a:ext cx="2500699" cy="2390485"/>
            </a:xfrm>
            <a:prstGeom prst="rect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3F806F38-61A5-AF49-8F42-170953EA0CEC}"/>
                </a:ext>
              </a:extLst>
            </p:cNvPr>
            <p:cNvGrpSpPr/>
            <p:nvPr/>
          </p:nvGrpSpPr>
          <p:grpSpPr>
            <a:xfrm>
              <a:off x="676830" y="4492825"/>
              <a:ext cx="4626458" cy="1994438"/>
              <a:chOff x="1171724" y="4692201"/>
              <a:chExt cx="4626458" cy="1994438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3" name="TextBox 42">
                    <a:extLst>
                      <a:ext uri="{FF2B5EF4-FFF2-40B4-BE49-F238E27FC236}">
                        <a16:creationId xmlns:a16="http://schemas.microsoft.com/office/drawing/2014/main" id="{FA0442C1-52B4-824F-B85C-2FC965B18855}"/>
                      </a:ext>
                    </a:extLst>
                  </p:cNvPr>
                  <p:cNvSpPr txBox="1"/>
                  <p:nvPr/>
                </p:nvSpPr>
                <p:spPr>
                  <a:xfrm>
                    <a:off x="1300814" y="4692201"/>
                    <a:ext cx="818878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43" name="TextBox 42">
                    <a:extLst>
                      <a:ext uri="{FF2B5EF4-FFF2-40B4-BE49-F238E27FC236}">
                        <a16:creationId xmlns:a16="http://schemas.microsoft.com/office/drawing/2014/main" id="{FA0442C1-52B4-824F-B85C-2FC965B1885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300814" y="4692201"/>
                    <a:ext cx="818878" cy="276999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l="-9231" b="-8696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4" name="TextBox 43">
                    <a:extLst>
                      <a:ext uri="{FF2B5EF4-FFF2-40B4-BE49-F238E27FC236}">
                        <a16:creationId xmlns:a16="http://schemas.microsoft.com/office/drawing/2014/main" id="{9B4F07E7-E60F-844E-9410-DA817B954ADE}"/>
                      </a:ext>
                    </a:extLst>
                  </p:cNvPr>
                  <p:cNvSpPr txBox="1"/>
                  <p:nvPr/>
                </p:nvSpPr>
                <p:spPr>
                  <a:xfrm>
                    <a:off x="1397636" y="5416559"/>
                    <a:ext cx="712759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0=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44" name="TextBox 43">
                    <a:extLst>
                      <a:ext uri="{FF2B5EF4-FFF2-40B4-BE49-F238E27FC236}">
                        <a16:creationId xmlns:a16="http://schemas.microsoft.com/office/drawing/2014/main" id="{9B4F07E7-E60F-844E-9410-DA817B954ADE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397636" y="5416559"/>
                    <a:ext cx="712759" cy="276999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l="-8621" b="-8696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5" name="TextBox 44">
                    <a:extLst>
                      <a:ext uri="{FF2B5EF4-FFF2-40B4-BE49-F238E27FC236}">
                        <a16:creationId xmlns:a16="http://schemas.microsoft.com/office/drawing/2014/main" id="{CDD14F46-799E-6F48-93C1-1C3532159299}"/>
                      </a:ext>
                    </a:extLst>
                  </p:cNvPr>
                  <p:cNvSpPr txBox="1"/>
                  <p:nvPr/>
                </p:nvSpPr>
                <p:spPr>
                  <a:xfrm>
                    <a:off x="1364863" y="5728179"/>
                    <a:ext cx="4137222" cy="330668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b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b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+3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+2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45" name="TextBox 44">
                    <a:extLst>
                      <a:ext uri="{FF2B5EF4-FFF2-40B4-BE49-F238E27FC236}">
                        <a16:creationId xmlns:a16="http://schemas.microsoft.com/office/drawing/2014/main" id="{CDD14F46-799E-6F48-93C1-1C3532159299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364863" y="5728179"/>
                    <a:ext cx="4137222" cy="330668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l="-1031" b="-24074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6" name="Rectangle 45">
                    <a:extLst>
                      <a:ext uri="{FF2B5EF4-FFF2-40B4-BE49-F238E27FC236}">
                        <a16:creationId xmlns:a16="http://schemas.microsoft.com/office/drawing/2014/main" id="{EFF7507B-D6D0-3F4C-A8AE-1FDDFEE38C91}"/>
                      </a:ext>
                    </a:extLst>
                  </p:cNvPr>
                  <p:cNvSpPr/>
                  <p:nvPr/>
                </p:nvSpPr>
                <p:spPr>
                  <a:xfrm>
                    <a:off x="1171724" y="5003821"/>
                    <a:ext cx="4626458" cy="423899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b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b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b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46" name="Rectangle 45">
                    <a:extLst>
                      <a:ext uri="{FF2B5EF4-FFF2-40B4-BE49-F238E27FC236}">
                        <a16:creationId xmlns:a16="http://schemas.microsoft.com/office/drawing/2014/main" id="{EFF7507B-D6D0-3F4C-A8AE-1FDDFEE38C91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171724" y="5003821"/>
                    <a:ext cx="4626458" cy="423899"/>
                  </a:xfrm>
                  <a:prstGeom prst="rect">
                    <a:avLst/>
                  </a:prstGeom>
                  <a:blipFill>
                    <a:blip r:embed="rId7"/>
                    <a:stretch>
                      <a:fillRect b="-8571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7" name="TextBox 46">
                    <a:extLst>
                      <a:ext uri="{FF2B5EF4-FFF2-40B4-BE49-F238E27FC236}">
                        <a16:creationId xmlns:a16="http://schemas.microsoft.com/office/drawing/2014/main" id="{4491D791-6D48-454E-A521-14B95178F892}"/>
                      </a:ext>
                    </a:extLst>
                  </p:cNvPr>
                  <p:cNvSpPr txBox="1"/>
                  <p:nvPr/>
                </p:nvSpPr>
                <p:spPr>
                  <a:xfrm>
                    <a:off x="1394975" y="6044352"/>
                    <a:ext cx="718081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47" name="TextBox 46">
                    <a:extLst>
                      <a:ext uri="{FF2B5EF4-FFF2-40B4-BE49-F238E27FC236}">
                        <a16:creationId xmlns:a16="http://schemas.microsoft.com/office/drawing/2014/main" id="{4491D791-6D48-454E-A521-14B95178F892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394975" y="6044352"/>
                    <a:ext cx="718081" cy="276999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l="-8621" b="-1304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8" name="TextBox 47">
                    <a:extLst>
                      <a:ext uri="{FF2B5EF4-FFF2-40B4-BE49-F238E27FC236}">
                        <a16:creationId xmlns:a16="http://schemas.microsoft.com/office/drawing/2014/main" id="{8CE7BC8E-3AF0-364D-9CB8-471329290D34}"/>
                      </a:ext>
                    </a:extLst>
                  </p:cNvPr>
                  <p:cNvSpPr txBox="1"/>
                  <p:nvPr/>
                </p:nvSpPr>
                <p:spPr>
                  <a:xfrm>
                    <a:off x="1369526" y="6355971"/>
                    <a:ext cx="3676070" cy="330668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b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+2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48" name="TextBox 47">
                    <a:extLst>
                      <a:ext uri="{FF2B5EF4-FFF2-40B4-BE49-F238E27FC236}">
                        <a16:creationId xmlns:a16="http://schemas.microsoft.com/office/drawing/2014/main" id="{8CE7BC8E-3AF0-364D-9CB8-471329290D34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369526" y="6355971"/>
                    <a:ext cx="3676070" cy="330668"/>
                  </a:xfrm>
                  <a:prstGeom prst="rect">
                    <a:avLst/>
                  </a:prstGeom>
                  <a:blipFill>
                    <a:blip r:embed="rId9"/>
                    <a:stretch>
                      <a:fillRect l="-1161" b="-24074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2A5090A1-378C-C745-946A-84A66A8F80A5}"/>
                </a:ext>
              </a:extLst>
            </p:cNvPr>
            <p:cNvGrpSpPr/>
            <p:nvPr/>
          </p:nvGrpSpPr>
          <p:grpSpPr>
            <a:xfrm>
              <a:off x="8957227" y="4349148"/>
              <a:ext cx="2347822" cy="2246399"/>
              <a:chOff x="8702761" y="4344025"/>
              <a:chExt cx="2347822" cy="2246399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8" name="TextBox 37">
                    <a:extLst>
                      <a:ext uri="{FF2B5EF4-FFF2-40B4-BE49-F238E27FC236}">
                        <a16:creationId xmlns:a16="http://schemas.microsoft.com/office/drawing/2014/main" id="{2BD26F02-AAA2-2B4E-95D1-38891E1E21A7}"/>
                      </a:ext>
                    </a:extLst>
                  </p:cNvPr>
                  <p:cNvSpPr txBox="1"/>
                  <p:nvPr/>
                </p:nvSpPr>
                <p:spPr>
                  <a:xfrm>
                    <a:off x="8738347" y="4344025"/>
                    <a:ext cx="2312236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 algn="ctr"/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a14:m>
                    <a:r>
                      <a:rPr lang="en-US" dirty="0"/>
                      <a:t>, </a:t>
                    </a:r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=0</m:t>
                        </m:r>
                      </m:oMath>
                    </a14:m>
                    <a:r>
                      <a:rPr lang="en-US" dirty="0"/>
                      <a:t>, </a:t>
                    </a:r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=0</m:t>
                        </m:r>
                      </m:oMath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38" name="TextBox 37">
                    <a:extLst>
                      <a:ext uri="{FF2B5EF4-FFF2-40B4-BE49-F238E27FC236}">
                        <a16:creationId xmlns:a16="http://schemas.microsoft.com/office/drawing/2014/main" id="{2BD26F02-AAA2-2B4E-95D1-38891E1E21A7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738347" y="4344025"/>
                    <a:ext cx="2312236" cy="276999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 l="-1630" t="-21739" r="-2174" b="-47826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0" name="TextBox 39">
                    <a:extLst>
                      <a:ext uri="{FF2B5EF4-FFF2-40B4-BE49-F238E27FC236}">
                        <a16:creationId xmlns:a16="http://schemas.microsoft.com/office/drawing/2014/main" id="{2D4266A6-4D3C-1943-B871-09218AE5ACF0}"/>
                      </a:ext>
                    </a:extLst>
                  </p:cNvPr>
                  <p:cNvSpPr txBox="1"/>
                  <p:nvPr/>
                </p:nvSpPr>
                <p:spPr>
                  <a:xfrm>
                    <a:off x="8738796" y="4761150"/>
                    <a:ext cx="1804725" cy="626133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num>
                            <m:den>
                              <m:sSubSup>
                                <m:sSub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bSup>
                            </m:den>
                          </m:f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40" name="TextBox 39">
                    <a:extLst>
                      <a:ext uri="{FF2B5EF4-FFF2-40B4-BE49-F238E27FC236}">
                        <a16:creationId xmlns:a16="http://schemas.microsoft.com/office/drawing/2014/main" id="{2D4266A6-4D3C-1943-B871-09218AE5ACF0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738796" y="4761150"/>
                    <a:ext cx="1804725" cy="626133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9" name="TextBox 48">
                    <a:extLst>
                      <a:ext uri="{FF2B5EF4-FFF2-40B4-BE49-F238E27FC236}">
                        <a16:creationId xmlns:a16="http://schemas.microsoft.com/office/drawing/2014/main" id="{87D46A3D-30AE-2B49-A437-F0F40B09CDBB}"/>
                      </a:ext>
                    </a:extLst>
                  </p:cNvPr>
                  <p:cNvSpPr txBox="1"/>
                  <p:nvPr/>
                </p:nvSpPr>
                <p:spPr>
                  <a:xfrm>
                    <a:off x="8702761" y="5391170"/>
                    <a:ext cx="2088392" cy="628442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num>
                            <m:den>
                              <m:sSubSup>
                                <m:sSub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bSup>
                            </m:den>
                          </m:f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49" name="TextBox 48">
                    <a:extLst>
                      <a:ext uri="{FF2B5EF4-FFF2-40B4-BE49-F238E27FC236}">
                        <a16:creationId xmlns:a16="http://schemas.microsoft.com/office/drawing/2014/main" id="{87D46A3D-30AE-2B49-A437-F0F40B09CDBB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702761" y="5391170"/>
                    <a:ext cx="2088392" cy="628442"/>
                  </a:xfrm>
                  <a:prstGeom prst="rect">
                    <a:avLst/>
                  </a:prstGeom>
                  <a:blipFill>
                    <a:blip r:embed="rId1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0" name="TextBox 49">
                    <a:extLst>
                      <a:ext uri="{FF2B5EF4-FFF2-40B4-BE49-F238E27FC236}">
                        <a16:creationId xmlns:a16="http://schemas.microsoft.com/office/drawing/2014/main" id="{BEA14DF1-AA71-F64B-BFA3-E5484C29CFF7}"/>
                      </a:ext>
                    </a:extLst>
                  </p:cNvPr>
                  <p:cNvSpPr txBox="1"/>
                  <p:nvPr/>
                </p:nvSpPr>
                <p:spPr>
                  <a:xfrm>
                    <a:off x="8767650" y="5959930"/>
                    <a:ext cx="1759905" cy="630494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sSubSup>
                                <m:sSub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bSup>
                            </m:den>
                          </m:f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50" name="TextBox 49">
                    <a:extLst>
                      <a:ext uri="{FF2B5EF4-FFF2-40B4-BE49-F238E27FC236}">
                        <a16:creationId xmlns:a16="http://schemas.microsoft.com/office/drawing/2014/main" id="{BEA14DF1-AA71-F64B-BFA3-E5484C29CFF7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767650" y="5959930"/>
                    <a:ext cx="1759905" cy="630494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</p:spTree>
    <p:extLst>
      <p:ext uri="{BB962C8B-B14F-4D97-AF65-F5344CB8AC3E}">
        <p14:creationId xmlns:p14="http://schemas.microsoft.com/office/powerpoint/2010/main" val="1116927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C757E3F-24DC-4A54-838B-9B6AF525D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Motion Trajectories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58581AFD-6254-AB49-A795-71987E72F318}"/>
                  </a:ext>
                </a:extLst>
              </p:cNvPr>
              <p:cNvSpPr/>
              <p:nvPr/>
            </p:nvSpPr>
            <p:spPr>
              <a:xfrm>
                <a:off x="68153" y="1439782"/>
                <a:ext cx="11912037" cy="40934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Wingdings" pitchFamily="2" charset="2"/>
                  <a:buChar char="q"/>
                </a:pPr>
                <a:r>
                  <a:rPr lang="en-US" sz="2000" dirty="0">
                    <a:sym typeface="Wingdings" pitchFamily="2" charset="2"/>
                  </a:rPr>
                  <a:t>The way to implement motion trajectories</a:t>
                </a:r>
                <a:endParaRPr lang="en-US" sz="2000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We need to discretize continuous trajectories with a sampling frequency.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00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𝜃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000" dirty="0"/>
                  <a:t>, where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=0, ⋯,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And then, we set the sampled points to reference input sequentially.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So, we need </a:t>
                </a:r>
                <a:r>
                  <a:rPr lang="en-US" sz="2000" dirty="0">
                    <a:solidFill>
                      <a:srgbClr val="FF0000"/>
                    </a:solidFill>
                  </a:rPr>
                  <a:t>a timer </a:t>
                </a:r>
                <a:r>
                  <a:rPr lang="en-US" sz="2000" dirty="0"/>
                  <a:t>to discretize and update reference input in real-time.</a:t>
                </a: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58581AFD-6254-AB49-A795-71987E72F31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53" y="1439782"/>
                <a:ext cx="11912037" cy="4093428"/>
              </a:xfrm>
              <a:prstGeom prst="rect">
                <a:avLst/>
              </a:prstGeom>
              <a:blipFill>
                <a:blip r:embed="rId2"/>
                <a:stretch>
                  <a:fillRect l="-461" t="-744" b="-16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9" name="Group 108">
            <a:extLst>
              <a:ext uri="{FF2B5EF4-FFF2-40B4-BE49-F238E27FC236}">
                <a16:creationId xmlns:a16="http://schemas.microsoft.com/office/drawing/2014/main" id="{3D5309E8-BD17-452A-953F-E394D9D3D87B}"/>
              </a:ext>
            </a:extLst>
          </p:cNvPr>
          <p:cNvGrpSpPr/>
          <p:nvPr/>
        </p:nvGrpSpPr>
        <p:grpSpPr>
          <a:xfrm>
            <a:off x="1316388" y="2287112"/>
            <a:ext cx="9559225" cy="2116521"/>
            <a:chOff x="1938573" y="3912712"/>
            <a:chExt cx="9559225" cy="2116521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4D4C67E8-A7EF-4DDF-A89D-150C517A9D51}"/>
                </a:ext>
              </a:extLst>
            </p:cNvPr>
            <p:cNvGrpSpPr/>
            <p:nvPr/>
          </p:nvGrpSpPr>
          <p:grpSpPr>
            <a:xfrm>
              <a:off x="1938573" y="4035935"/>
              <a:ext cx="2488742" cy="1988240"/>
              <a:chOff x="9218908" y="2382156"/>
              <a:chExt cx="3243009" cy="3041365"/>
            </a:xfrm>
          </p:grpSpPr>
          <p:cxnSp>
            <p:nvCxnSpPr>
              <p:cNvPr id="32" name="Straight Arrow Connector 31">
                <a:extLst>
                  <a:ext uri="{FF2B5EF4-FFF2-40B4-BE49-F238E27FC236}">
                    <a16:creationId xmlns:a16="http://schemas.microsoft.com/office/drawing/2014/main" id="{F0B74E1A-669D-4210-B217-6907EA359DEB}"/>
                  </a:ext>
                </a:extLst>
              </p:cNvPr>
              <p:cNvCxnSpPr>
                <a:cxnSpLocks/>
                <a:stCxn id="53" idx="0"/>
                <a:endCxn id="51" idx="1"/>
              </p:cNvCxnSpPr>
              <p:nvPr/>
            </p:nvCxnSpPr>
            <p:spPr>
              <a:xfrm>
                <a:off x="9500626" y="4953067"/>
                <a:ext cx="2811378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>
                <a:extLst>
                  <a:ext uri="{FF2B5EF4-FFF2-40B4-BE49-F238E27FC236}">
                    <a16:creationId xmlns:a16="http://schemas.microsoft.com/office/drawing/2014/main" id="{E290F369-30D5-4C3E-BE21-EE8C664CE2C0}"/>
                  </a:ext>
                </a:extLst>
              </p:cNvPr>
              <p:cNvCxnSpPr>
                <a:cxnSpLocks/>
                <a:stCxn id="53" idx="0"/>
              </p:cNvCxnSpPr>
              <p:nvPr/>
            </p:nvCxnSpPr>
            <p:spPr>
              <a:xfrm flipV="1">
                <a:off x="9500626" y="2775717"/>
                <a:ext cx="0" cy="217735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Arrow Connector 33">
                <a:extLst>
                  <a:ext uri="{FF2B5EF4-FFF2-40B4-BE49-F238E27FC236}">
                    <a16:creationId xmlns:a16="http://schemas.microsoft.com/office/drawing/2014/main" id="{258A829B-8605-4AEC-8140-1983AF807AD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51191" y="3309782"/>
                <a:ext cx="0" cy="1607915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Arrow Connector 38">
                <a:extLst>
                  <a:ext uri="{FF2B5EF4-FFF2-40B4-BE49-F238E27FC236}">
                    <a16:creationId xmlns:a16="http://schemas.microsoft.com/office/drawing/2014/main" id="{5092D8F0-BB04-42E5-8C0C-B213C727E98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540571" y="3309782"/>
                <a:ext cx="2410620" cy="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1" name="TextBox 40">
                    <a:extLst>
                      <a:ext uri="{FF2B5EF4-FFF2-40B4-BE49-F238E27FC236}">
                        <a16:creationId xmlns:a16="http://schemas.microsoft.com/office/drawing/2014/main" id="{AE5A0B28-9761-46C4-8E73-3C0073062B0A}"/>
                      </a:ext>
                    </a:extLst>
                  </p:cNvPr>
                  <p:cNvSpPr txBox="1"/>
                  <p:nvPr/>
                </p:nvSpPr>
                <p:spPr>
                  <a:xfrm>
                    <a:off x="9419637" y="2382156"/>
                    <a:ext cx="189474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75" name="TextBox 74">
                    <a:extLst>
                      <a:ext uri="{FF2B5EF4-FFF2-40B4-BE49-F238E27FC236}">
                        <a16:creationId xmlns:a16="http://schemas.microsoft.com/office/drawing/2014/main" id="{4988B350-6610-444F-832B-03DBE5D08F5B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419637" y="2382156"/>
                    <a:ext cx="189474" cy="276999"/>
                  </a:xfrm>
                  <a:prstGeom prst="rect">
                    <a:avLst/>
                  </a:prstGeom>
                  <a:blipFill>
                    <a:blip r:embed="rId9"/>
                    <a:stretch>
                      <a:fillRect l="-50000" r="-50000" b="-6551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1" name="TextBox 50">
                    <a:extLst>
                      <a:ext uri="{FF2B5EF4-FFF2-40B4-BE49-F238E27FC236}">
                        <a16:creationId xmlns:a16="http://schemas.microsoft.com/office/drawing/2014/main" id="{6BD83694-5FA8-4B6D-9DB3-0099A00EC01B}"/>
                      </a:ext>
                    </a:extLst>
                  </p:cNvPr>
                  <p:cNvSpPr txBox="1"/>
                  <p:nvPr/>
                </p:nvSpPr>
                <p:spPr>
                  <a:xfrm>
                    <a:off x="12312004" y="4814568"/>
                    <a:ext cx="149913" cy="276998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76" name="TextBox 75">
                    <a:extLst>
                      <a:ext uri="{FF2B5EF4-FFF2-40B4-BE49-F238E27FC236}">
                        <a16:creationId xmlns:a16="http://schemas.microsoft.com/office/drawing/2014/main" id="{A2A82777-0E40-4358-B4E1-FBF759F44C9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2312004" y="4814568"/>
                    <a:ext cx="149913" cy="276998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 l="-57895" r="-52632" b="-6000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2" name="TextBox 51">
                    <a:extLst>
                      <a:ext uri="{FF2B5EF4-FFF2-40B4-BE49-F238E27FC236}">
                        <a16:creationId xmlns:a16="http://schemas.microsoft.com/office/drawing/2014/main" id="{EF5A49C2-7FDD-40AB-B57C-A2BDCC7A3331}"/>
                      </a:ext>
                    </a:extLst>
                  </p:cNvPr>
                  <p:cNvSpPr txBox="1"/>
                  <p:nvPr/>
                </p:nvSpPr>
                <p:spPr>
                  <a:xfrm>
                    <a:off x="11871471" y="4965767"/>
                    <a:ext cx="315329" cy="457754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52" name="TextBox 51">
                    <a:extLst>
                      <a:ext uri="{FF2B5EF4-FFF2-40B4-BE49-F238E27FC236}">
                        <a16:creationId xmlns:a16="http://schemas.microsoft.com/office/drawing/2014/main" id="{EF5A49C2-7FDD-40AB-B57C-A2BDCC7A333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1871471" y="4965767"/>
                    <a:ext cx="315329" cy="457754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 l="-22500" r="-15000" b="-2600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3" name="TextBox 52">
                    <a:extLst>
                      <a:ext uri="{FF2B5EF4-FFF2-40B4-BE49-F238E27FC236}">
                        <a16:creationId xmlns:a16="http://schemas.microsoft.com/office/drawing/2014/main" id="{59D5AB3C-D452-40EE-AB9B-9514DE8F4ECD}"/>
                      </a:ext>
                    </a:extLst>
                  </p:cNvPr>
                  <p:cNvSpPr txBox="1"/>
                  <p:nvPr/>
                </p:nvSpPr>
                <p:spPr>
                  <a:xfrm>
                    <a:off x="9410056" y="4953067"/>
                    <a:ext cx="181139" cy="276998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78" name="TextBox 77">
                    <a:extLst>
                      <a:ext uri="{FF2B5EF4-FFF2-40B4-BE49-F238E27FC236}">
                        <a16:creationId xmlns:a16="http://schemas.microsoft.com/office/drawing/2014/main" id="{DB0CEEE7-8A9F-4161-A1FC-E2F8DABBAA9D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410056" y="4953067"/>
                    <a:ext cx="181139" cy="276998"/>
                  </a:xfrm>
                  <a:prstGeom prst="rect">
                    <a:avLst/>
                  </a:prstGeom>
                  <a:blipFill>
                    <a:blip r:embed="rId12"/>
                    <a:stretch>
                      <a:fillRect l="-56522" r="-52174" b="-6333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4" name="TextBox 53">
                    <a:extLst>
                      <a:ext uri="{FF2B5EF4-FFF2-40B4-BE49-F238E27FC236}">
                        <a16:creationId xmlns:a16="http://schemas.microsoft.com/office/drawing/2014/main" id="{B544A396-9EBB-4F40-8FAC-8A2DDFF083E7}"/>
                      </a:ext>
                    </a:extLst>
                  </p:cNvPr>
                  <p:cNvSpPr txBox="1"/>
                  <p:nvPr/>
                </p:nvSpPr>
                <p:spPr>
                  <a:xfrm>
                    <a:off x="9218908" y="3171284"/>
                    <a:ext cx="359279" cy="457754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54" name="TextBox 53">
                    <a:extLst>
                      <a:ext uri="{FF2B5EF4-FFF2-40B4-BE49-F238E27FC236}">
                        <a16:creationId xmlns:a16="http://schemas.microsoft.com/office/drawing/2014/main" id="{B544A396-9EBB-4F40-8FAC-8A2DDFF083E7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218908" y="3171284"/>
                    <a:ext cx="359279" cy="457754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 l="-22222" r="-15556" b="-28571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5" name="TextBox 54">
                    <a:extLst>
                      <a:ext uri="{FF2B5EF4-FFF2-40B4-BE49-F238E27FC236}">
                        <a16:creationId xmlns:a16="http://schemas.microsoft.com/office/drawing/2014/main" id="{C7394D12-98ED-4D10-8E82-963AA5F228F3}"/>
                      </a:ext>
                    </a:extLst>
                  </p:cNvPr>
                  <p:cNvSpPr txBox="1"/>
                  <p:nvPr/>
                </p:nvSpPr>
                <p:spPr>
                  <a:xfrm>
                    <a:off x="9218908" y="4537567"/>
                    <a:ext cx="281937" cy="276998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81" name="TextBox 80">
                    <a:extLst>
                      <a:ext uri="{FF2B5EF4-FFF2-40B4-BE49-F238E27FC236}">
                        <a16:creationId xmlns:a16="http://schemas.microsoft.com/office/drawing/2014/main" id="{89214D93-81F0-4B00-A1E8-6F3E4E53D6BB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218908" y="4537567"/>
                    <a:ext cx="281937" cy="276998"/>
                  </a:xfrm>
                  <a:prstGeom prst="rect">
                    <a:avLst/>
                  </a:prstGeom>
                  <a:blipFill>
                    <a:blip r:embed="rId14"/>
                    <a:stretch>
                      <a:fillRect l="-40000" r="-28571" b="-7931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525B610E-B2C7-4FF0-B5B7-2ABE55E83780}"/>
                  </a:ext>
                </a:extLst>
              </p:cNvPr>
              <p:cNvSpPr/>
              <p:nvPr/>
            </p:nvSpPr>
            <p:spPr>
              <a:xfrm>
                <a:off x="9511255" y="3321503"/>
                <a:ext cx="2438400" cy="1364797"/>
              </a:xfrm>
              <a:custGeom>
                <a:avLst/>
                <a:gdLst>
                  <a:gd name="connsiteX0" fmla="*/ 0 w 2438400"/>
                  <a:gd name="connsiteY0" fmla="*/ 1364797 h 1364797"/>
                  <a:gd name="connsiteX1" fmla="*/ 571500 w 2438400"/>
                  <a:gd name="connsiteY1" fmla="*/ 1250497 h 1364797"/>
                  <a:gd name="connsiteX2" fmla="*/ 990600 w 2438400"/>
                  <a:gd name="connsiteY2" fmla="*/ 805997 h 1364797"/>
                  <a:gd name="connsiteX3" fmla="*/ 1333500 w 2438400"/>
                  <a:gd name="connsiteY3" fmla="*/ 374197 h 1364797"/>
                  <a:gd name="connsiteX4" fmla="*/ 1651000 w 2438400"/>
                  <a:gd name="connsiteY4" fmla="*/ 158297 h 1364797"/>
                  <a:gd name="connsiteX5" fmla="*/ 2032000 w 2438400"/>
                  <a:gd name="connsiteY5" fmla="*/ 31297 h 1364797"/>
                  <a:gd name="connsiteX6" fmla="*/ 2438400 w 2438400"/>
                  <a:gd name="connsiteY6" fmla="*/ 5897 h 13647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438400" h="1364797">
                    <a:moveTo>
                      <a:pt x="0" y="1364797"/>
                    </a:moveTo>
                    <a:cubicBezTo>
                      <a:pt x="203200" y="1354213"/>
                      <a:pt x="406400" y="1343630"/>
                      <a:pt x="571500" y="1250497"/>
                    </a:cubicBezTo>
                    <a:cubicBezTo>
                      <a:pt x="736600" y="1157364"/>
                      <a:pt x="863600" y="952047"/>
                      <a:pt x="990600" y="805997"/>
                    </a:cubicBezTo>
                    <a:cubicBezTo>
                      <a:pt x="1117600" y="659947"/>
                      <a:pt x="1223433" y="482147"/>
                      <a:pt x="1333500" y="374197"/>
                    </a:cubicBezTo>
                    <a:cubicBezTo>
                      <a:pt x="1443567" y="266247"/>
                      <a:pt x="1534583" y="215447"/>
                      <a:pt x="1651000" y="158297"/>
                    </a:cubicBezTo>
                    <a:cubicBezTo>
                      <a:pt x="1767417" y="101147"/>
                      <a:pt x="1900767" y="56697"/>
                      <a:pt x="2032000" y="31297"/>
                    </a:cubicBezTo>
                    <a:cubicBezTo>
                      <a:pt x="2163233" y="5897"/>
                      <a:pt x="2351617" y="-8920"/>
                      <a:pt x="2438400" y="5897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A311E8B7-0CBC-4F06-8E7D-148042BC8378}"/>
                </a:ext>
              </a:extLst>
            </p:cNvPr>
            <p:cNvGrpSpPr/>
            <p:nvPr/>
          </p:nvGrpSpPr>
          <p:grpSpPr>
            <a:xfrm>
              <a:off x="9009056" y="3912712"/>
              <a:ext cx="2488742" cy="2116521"/>
              <a:chOff x="7026443" y="3873301"/>
              <a:chExt cx="2488742" cy="2116521"/>
            </a:xfrm>
          </p:grpSpPr>
          <p:cxnSp>
            <p:nvCxnSpPr>
              <p:cNvPr id="69" name="Straight Arrow Connector 68">
                <a:extLst>
                  <a:ext uri="{FF2B5EF4-FFF2-40B4-BE49-F238E27FC236}">
                    <a16:creationId xmlns:a16="http://schemas.microsoft.com/office/drawing/2014/main" id="{27C8F290-87E3-4C36-A349-96C097545C8E}"/>
                  </a:ext>
                </a:extLst>
              </p:cNvPr>
              <p:cNvCxnSpPr>
                <a:cxnSpLocks/>
                <a:stCxn id="76" idx="0"/>
                <a:endCxn id="74" idx="1"/>
              </p:cNvCxnSpPr>
              <p:nvPr/>
            </p:nvCxnSpPr>
            <p:spPr>
              <a:xfrm>
                <a:off x="7242638" y="5553989"/>
                <a:ext cx="2157501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Arrow Connector 69">
                <a:extLst>
                  <a:ext uri="{FF2B5EF4-FFF2-40B4-BE49-F238E27FC236}">
                    <a16:creationId xmlns:a16="http://schemas.microsoft.com/office/drawing/2014/main" id="{9A335A5B-44D6-4614-B5FD-63CF95D00574}"/>
                  </a:ext>
                </a:extLst>
              </p:cNvPr>
              <p:cNvCxnSpPr>
                <a:cxnSpLocks/>
                <a:stCxn id="76" idx="0"/>
              </p:cNvCxnSpPr>
              <p:nvPr/>
            </p:nvCxnSpPr>
            <p:spPr>
              <a:xfrm flipV="1">
                <a:off x="7242639" y="4130585"/>
                <a:ext cx="0" cy="1423405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Arrow Connector 71">
                <a:extLst>
                  <a:ext uri="{FF2B5EF4-FFF2-40B4-BE49-F238E27FC236}">
                    <a16:creationId xmlns:a16="http://schemas.microsoft.com/office/drawing/2014/main" id="{599D0BF9-3D02-4066-8BF6-00D7D69D774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273293" y="4479720"/>
                <a:ext cx="1849952" cy="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3" name="TextBox 72">
                    <a:extLst>
                      <a:ext uri="{FF2B5EF4-FFF2-40B4-BE49-F238E27FC236}">
                        <a16:creationId xmlns:a16="http://schemas.microsoft.com/office/drawing/2014/main" id="{CE0B2976-FCE2-4B0D-9F94-02922EE2C106}"/>
                      </a:ext>
                    </a:extLst>
                  </p:cNvPr>
                  <p:cNvSpPr txBox="1"/>
                  <p:nvPr/>
                </p:nvSpPr>
                <p:spPr>
                  <a:xfrm>
                    <a:off x="7180486" y="3873301"/>
                    <a:ext cx="145406" cy="181083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73" name="TextBox 72">
                    <a:extLst>
                      <a:ext uri="{FF2B5EF4-FFF2-40B4-BE49-F238E27FC236}">
                        <a16:creationId xmlns:a16="http://schemas.microsoft.com/office/drawing/2014/main" id="{CE0B2976-FCE2-4B0D-9F94-02922EE2C106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180486" y="3873301"/>
                    <a:ext cx="145406" cy="181083"/>
                  </a:xfrm>
                  <a:prstGeom prst="rect">
                    <a:avLst/>
                  </a:prstGeom>
                  <a:blipFill>
                    <a:blip r:embed="rId15"/>
                    <a:stretch>
                      <a:fillRect l="-50000" r="-50000" b="-6333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4" name="TextBox 73">
                    <a:extLst>
                      <a:ext uri="{FF2B5EF4-FFF2-40B4-BE49-F238E27FC236}">
                        <a16:creationId xmlns:a16="http://schemas.microsoft.com/office/drawing/2014/main" id="{B3541425-3165-4704-BC3C-FE249B07227E}"/>
                      </a:ext>
                    </a:extLst>
                  </p:cNvPr>
                  <p:cNvSpPr txBox="1"/>
                  <p:nvPr/>
                </p:nvSpPr>
                <p:spPr>
                  <a:xfrm>
                    <a:off x="9400139" y="5463448"/>
                    <a:ext cx="115046" cy="181083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74" name="TextBox 73">
                    <a:extLst>
                      <a:ext uri="{FF2B5EF4-FFF2-40B4-BE49-F238E27FC236}">
                        <a16:creationId xmlns:a16="http://schemas.microsoft.com/office/drawing/2014/main" id="{B3541425-3165-4704-BC3C-FE249B07227E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400139" y="5463448"/>
                    <a:ext cx="115046" cy="181083"/>
                  </a:xfrm>
                  <a:prstGeom prst="rect">
                    <a:avLst/>
                  </a:prstGeom>
                  <a:blipFill>
                    <a:blip r:embed="rId16"/>
                    <a:stretch>
                      <a:fillRect l="-57895" r="-52632" b="-6000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5" name="TextBox 74">
                    <a:extLst>
                      <a:ext uri="{FF2B5EF4-FFF2-40B4-BE49-F238E27FC236}">
                        <a16:creationId xmlns:a16="http://schemas.microsoft.com/office/drawing/2014/main" id="{B70A9797-0314-4D28-B50A-9511763B1604}"/>
                      </a:ext>
                    </a:extLst>
                  </p:cNvPr>
                  <p:cNvSpPr txBox="1"/>
                  <p:nvPr/>
                </p:nvSpPr>
                <p:spPr>
                  <a:xfrm>
                    <a:off x="9062066" y="5562292"/>
                    <a:ext cx="186396" cy="299249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75" name="TextBox 74">
                    <a:extLst>
                      <a:ext uri="{FF2B5EF4-FFF2-40B4-BE49-F238E27FC236}">
                        <a16:creationId xmlns:a16="http://schemas.microsoft.com/office/drawing/2014/main" id="{B70A9797-0314-4D28-B50A-9511763B1604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062066" y="5562292"/>
                    <a:ext cx="186396" cy="299249"/>
                  </a:xfrm>
                  <a:prstGeom prst="rect">
                    <a:avLst/>
                  </a:prstGeom>
                  <a:blipFill>
                    <a:blip r:embed="rId17"/>
                    <a:stretch>
                      <a:fillRect l="-43333" r="-40000" b="-28571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6" name="TextBox 75">
                    <a:extLst>
                      <a:ext uri="{FF2B5EF4-FFF2-40B4-BE49-F238E27FC236}">
                        <a16:creationId xmlns:a16="http://schemas.microsoft.com/office/drawing/2014/main" id="{A890F441-8525-4364-BA78-05652B2F2F41}"/>
                      </a:ext>
                    </a:extLst>
                  </p:cNvPr>
                  <p:cNvSpPr txBox="1"/>
                  <p:nvPr/>
                </p:nvSpPr>
                <p:spPr>
                  <a:xfrm>
                    <a:off x="7173133" y="5553989"/>
                    <a:ext cx="139009" cy="181083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76" name="TextBox 75">
                    <a:extLst>
                      <a:ext uri="{FF2B5EF4-FFF2-40B4-BE49-F238E27FC236}">
                        <a16:creationId xmlns:a16="http://schemas.microsoft.com/office/drawing/2014/main" id="{A890F441-8525-4364-BA78-05652B2F2F4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173133" y="5553989"/>
                    <a:ext cx="139009" cy="181083"/>
                  </a:xfrm>
                  <a:prstGeom prst="rect">
                    <a:avLst/>
                  </a:prstGeom>
                  <a:blipFill>
                    <a:blip r:embed="rId18"/>
                    <a:stretch>
                      <a:fillRect l="-56522" r="-52174" b="-6000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7" name="TextBox 76">
                    <a:extLst>
                      <a:ext uri="{FF2B5EF4-FFF2-40B4-BE49-F238E27FC236}">
                        <a16:creationId xmlns:a16="http://schemas.microsoft.com/office/drawing/2014/main" id="{C8630B59-771A-4711-AE84-D4589AFED7D9}"/>
                      </a:ext>
                    </a:extLst>
                  </p:cNvPr>
                  <p:cNvSpPr txBox="1"/>
                  <p:nvPr/>
                </p:nvSpPr>
                <p:spPr>
                  <a:xfrm>
                    <a:off x="7026443" y="4389180"/>
                    <a:ext cx="212278" cy="299249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77" name="TextBox 76">
                    <a:extLst>
                      <a:ext uri="{FF2B5EF4-FFF2-40B4-BE49-F238E27FC236}">
                        <a16:creationId xmlns:a16="http://schemas.microsoft.com/office/drawing/2014/main" id="{C8630B59-771A-4711-AE84-D4589AFED7D9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026443" y="4389180"/>
                    <a:ext cx="212278" cy="299249"/>
                  </a:xfrm>
                  <a:prstGeom prst="rect">
                    <a:avLst/>
                  </a:prstGeom>
                  <a:blipFill>
                    <a:blip r:embed="rId19"/>
                    <a:stretch>
                      <a:fillRect l="-40000" r="-37143" b="-28571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8" name="TextBox 77">
                    <a:extLst>
                      <a:ext uri="{FF2B5EF4-FFF2-40B4-BE49-F238E27FC236}">
                        <a16:creationId xmlns:a16="http://schemas.microsoft.com/office/drawing/2014/main" id="{6958A3B5-D545-4C44-A93C-1C096F613CB3}"/>
                      </a:ext>
                    </a:extLst>
                  </p:cNvPr>
                  <p:cNvSpPr txBox="1"/>
                  <p:nvPr/>
                </p:nvSpPr>
                <p:spPr>
                  <a:xfrm>
                    <a:off x="7026443" y="5282363"/>
                    <a:ext cx="216363" cy="181083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78" name="TextBox 77">
                    <a:extLst>
                      <a:ext uri="{FF2B5EF4-FFF2-40B4-BE49-F238E27FC236}">
                        <a16:creationId xmlns:a16="http://schemas.microsoft.com/office/drawing/2014/main" id="{6958A3B5-D545-4C44-A93C-1C096F613CB3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026443" y="5282363"/>
                    <a:ext cx="216363" cy="181083"/>
                  </a:xfrm>
                  <a:prstGeom prst="rect">
                    <a:avLst/>
                  </a:prstGeom>
                  <a:blipFill>
                    <a:blip r:embed="rId20"/>
                    <a:stretch>
                      <a:fillRect l="-40000" r="-28571" b="-7666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2B3D1BB7-C218-4EE1-BB13-32DDDE1F16CD}"/>
                  </a:ext>
                </a:extLst>
              </p:cNvPr>
              <p:cNvSpPr/>
              <p:nvPr/>
            </p:nvSpPr>
            <p:spPr>
              <a:xfrm>
                <a:off x="7250795" y="4487383"/>
                <a:ext cx="1871271" cy="892212"/>
              </a:xfrm>
              <a:custGeom>
                <a:avLst/>
                <a:gdLst>
                  <a:gd name="connsiteX0" fmla="*/ 0 w 2438400"/>
                  <a:gd name="connsiteY0" fmla="*/ 1364797 h 1364797"/>
                  <a:gd name="connsiteX1" fmla="*/ 571500 w 2438400"/>
                  <a:gd name="connsiteY1" fmla="*/ 1250497 h 1364797"/>
                  <a:gd name="connsiteX2" fmla="*/ 990600 w 2438400"/>
                  <a:gd name="connsiteY2" fmla="*/ 805997 h 1364797"/>
                  <a:gd name="connsiteX3" fmla="*/ 1333500 w 2438400"/>
                  <a:gd name="connsiteY3" fmla="*/ 374197 h 1364797"/>
                  <a:gd name="connsiteX4" fmla="*/ 1651000 w 2438400"/>
                  <a:gd name="connsiteY4" fmla="*/ 158297 h 1364797"/>
                  <a:gd name="connsiteX5" fmla="*/ 2032000 w 2438400"/>
                  <a:gd name="connsiteY5" fmla="*/ 31297 h 1364797"/>
                  <a:gd name="connsiteX6" fmla="*/ 2438400 w 2438400"/>
                  <a:gd name="connsiteY6" fmla="*/ 5897 h 13647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438400" h="1364797">
                    <a:moveTo>
                      <a:pt x="0" y="1364797"/>
                    </a:moveTo>
                    <a:cubicBezTo>
                      <a:pt x="203200" y="1354213"/>
                      <a:pt x="406400" y="1343630"/>
                      <a:pt x="571500" y="1250497"/>
                    </a:cubicBezTo>
                    <a:cubicBezTo>
                      <a:pt x="736600" y="1157364"/>
                      <a:pt x="863600" y="952047"/>
                      <a:pt x="990600" y="805997"/>
                    </a:cubicBezTo>
                    <a:cubicBezTo>
                      <a:pt x="1117600" y="659947"/>
                      <a:pt x="1223433" y="482147"/>
                      <a:pt x="1333500" y="374197"/>
                    </a:cubicBezTo>
                    <a:cubicBezTo>
                      <a:pt x="1443567" y="266247"/>
                      <a:pt x="1534583" y="215447"/>
                      <a:pt x="1651000" y="158297"/>
                    </a:cubicBezTo>
                    <a:cubicBezTo>
                      <a:pt x="1767417" y="101147"/>
                      <a:pt x="1900767" y="56697"/>
                      <a:pt x="2032000" y="31297"/>
                    </a:cubicBezTo>
                    <a:cubicBezTo>
                      <a:pt x="2163233" y="5897"/>
                      <a:pt x="2351617" y="-8920"/>
                      <a:pt x="2438400" y="5897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01614088-10D6-490A-93A4-279D1823761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242806" y="5373563"/>
                <a:ext cx="3866" cy="184952"/>
              </a:xfrm>
              <a:prstGeom prst="line">
                <a:avLst/>
              </a:prstGeom>
              <a:ln>
                <a:solidFill>
                  <a:schemeClr val="accent2"/>
                </a:solidFill>
                <a:prstDash val="dash"/>
                <a:headEnd type="none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C149AD9F-D46F-418A-B09A-53628900CF9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514361" y="5357002"/>
                <a:ext cx="0" cy="201513"/>
              </a:xfrm>
              <a:prstGeom prst="line">
                <a:avLst/>
              </a:prstGeom>
              <a:ln>
                <a:solidFill>
                  <a:schemeClr val="accent2"/>
                </a:solidFill>
                <a:prstDash val="dash"/>
                <a:headEnd type="none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DE483B59-715E-44DF-8AA2-E01FAC5985A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782050" y="5239910"/>
                <a:ext cx="0" cy="318606"/>
              </a:xfrm>
              <a:prstGeom prst="line">
                <a:avLst/>
              </a:prstGeom>
              <a:ln>
                <a:solidFill>
                  <a:schemeClr val="accent2"/>
                </a:solidFill>
                <a:prstDash val="dash"/>
                <a:headEnd type="none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31FAC90F-8E88-468B-B93C-A9E6A8B46A3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049739" y="4969565"/>
                <a:ext cx="0" cy="588951"/>
              </a:xfrm>
              <a:prstGeom prst="line">
                <a:avLst/>
              </a:prstGeom>
              <a:ln>
                <a:solidFill>
                  <a:schemeClr val="accent2"/>
                </a:solidFill>
                <a:prstDash val="dash"/>
                <a:headEnd type="none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BC01924A-C3A1-4BFE-9B49-F8B5396E86B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317428" y="4691270"/>
                <a:ext cx="0" cy="867246"/>
              </a:xfrm>
              <a:prstGeom prst="line">
                <a:avLst/>
              </a:prstGeom>
              <a:ln>
                <a:solidFill>
                  <a:schemeClr val="accent2"/>
                </a:solidFill>
                <a:prstDash val="dash"/>
                <a:headEnd type="none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1F2FEC19-50EE-4F97-A593-FE8618BD5AD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585117" y="4556097"/>
                <a:ext cx="0" cy="1002419"/>
              </a:xfrm>
              <a:prstGeom prst="line">
                <a:avLst/>
              </a:prstGeom>
              <a:ln>
                <a:solidFill>
                  <a:schemeClr val="accent2"/>
                </a:solidFill>
                <a:prstDash val="dash"/>
                <a:headEnd type="none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A992E043-EC3A-4BA5-AD37-BDCF63403DD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852806" y="4492487"/>
                <a:ext cx="0" cy="1066029"/>
              </a:xfrm>
              <a:prstGeom prst="line">
                <a:avLst/>
              </a:prstGeom>
              <a:ln>
                <a:solidFill>
                  <a:schemeClr val="accent2"/>
                </a:solidFill>
                <a:prstDash val="dash"/>
                <a:headEnd type="none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D9D77D58-6CAD-4DCF-BAE1-6CC3EE0E915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120492" y="4476584"/>
                <a:ext cx="0" cy="1081932"/>
              </a:xfrm>
              <a:prstGeom prst="line">
                <a:avLst/>
              </a:prstGeom>
              <a:ln>
                <a:solidFill>
                  <a:schemeClr val="accent2"/>
                </a:solidFill>
                <a:prstDash val="dash"/>
                <a:headEnd type="none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Arrow Connector 88">
                <a:extLst>
                  <a:ext uri="{FF2B5EF4-FFF2-40B4-BE49-F238E27FC236}">
                    <a16:creationId xmlns:a16="http://schemas.microsoft.com/office/drawing/2014/main" id="{803DE247-5B62-4822-BE79-EF3F6C7A46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782050" y="5597982"/>
                <a:ext cx="0" cy="16889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Arrow Connector 92">
                <a:extLst>
                  <a:ext uri="{FF2B5EF4-FFF2-40B4-BE49-F238E27FC236}">
                    <a16:creationId xmlns:a16="http://schemas.microsoft.com/office/drawing/2014/main" id="{BED9A9A8-755F-4C91-A406-8689E683A2A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045766" y="5591355"/>
                <a:ext cx="0" cy="16889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Arrow Connector 93">
                <a:extLst>
                  <a:ext uri="{FF2B5EF4-FFF2-40B4-BE49-F238E27FC236}">
                    <a16:creationId xmlns:a16="http://schemas.microsoft.com/office/drawing/2014/main" id="{5CE71974-C444-4820-8CF3-491B632F11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782050" y="5675802"/>
                <a:ext cx="263356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1" name="TextBox 100">
                    <a:extLst>
                      <a:ext uri="{FF2B5EF4-FFF2-40B4-BE49-F238E27FC236}">
                        <a16:creationId xmlns:a16="http://schemas.microsoft.com/office/drawing/2014/main" id="{B2B59ACD-1F1D-4FD8-B072-3E8203A1567C}"/>
                      </a:ext>
                    </a:extLst>
                  </p:cNvPr>
                  <p:cNvSpPr txBox="1"/>
                  <p:nvPr/>
                </p:nvSpPr>
                <p:spPr>
                  <a:xfrm>
                    <a:off x="7742600" y="5712823"/>
                    <a:ext cx="339873" cy="276999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101" name="TextBox 100">
                    <a:extLst>
                      <a:ext uri="{FF2B5EF4-FFF2-40B4-BE49-F238E27FC236}">
                        <a16:creationId xmlns:a16="http://schemas.microsoft.com/office/drawing/2014/main" id="{B2B59ACD-1F1D-4FD8-B072-3E8203A1567C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742600" y="5712823"/>
                    <a:ext cx="339873" cy="276999"/>
                  </a:xfrm>
                  <a:prstGeom prst="rect">
                    <a:avLst/>
                  </a:prstGeom>
                  <a:blipFill>
                    <a:blip r:embed="rId21"/>
                    <a:stretch>
                      <a:fillRect l="-7143" r="-7143" b="-666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08" name="Group 107">
              <a:extLst>
                <a:ext uri="{FF2B5EF4-FFF2-40B4-BE49-F238E27FC236}">
                  <a16:creationId xmlns:a16="http://schemas.microsoft.com/office/drawing/2014/main" id="{B041F652-E0B9-47F6-A1C4-A3BEFF8DAEC7}"/>
                </a:ext>
              </a:extLst>
            </p:cNvPr>
            <p:cNvGrpSpPr/>
            <p:nvPr/>
          </p:nvGrpSpPr>
          <p:grpSpPr>
            <a:xfrm>
              <a:off x="4602158" y="4764039"/>
              <a:ext cx="4232056" cy="413867"/>
              <a:chOff x="4304647" y="4764934"/>
              <a:chExt cx="4232056" cy="413867"/>
            </a:xfrm>
          </p:grpSpPr>
          <p:cxnSp>
            <p:nvCxnSpPr>
              <p:cNvPr id="31" name="Straight Arrow Connector 30">
                <a:extLst>
                  <a:ext uri="{FF2B5EF4-FFF2-40B4-BE49-F238E27FC236}">
                    <a16:creationId xmlns:a16="http://schemas.microsoft.com/office/drawing/2014/main" id="{FABA8E84-94DC-4342-9273-8815F79D9D6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375114" y="5178801"/>
                <a:ext cx="4161589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3" name="Rectangle 102">
                    <a:extLst>
                      <a:ext uri="{FF2B5EF4-FFF2-40B4-BE49-F238E27FC236}">
                        <a16:creationId xmlns:a16="http://schemas.microsoft.com/office/drawing/2014/main" id="{C665548D-1526-4CBC-9FAE-17FB47C3AD46}"/>
                      </a:ext>
                    </a:extLst>
                  </p:cNvPr>
                  <p:cNvSpPr/>
                  <p:nvPr/>
                </p:nvSpPr>
                <p:spPr>
                  <a:xfrm>
                    <a:off x="4304647" y="4764934"/>
                    <a:ext cx="4232056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dirty="0"/>
                      <a:t>Sampling frequency : </a:t>
                    </a:r>
                    <a14:m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f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type m:val="lin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den>
                        </m:f>
                      </m:oMath>
                    </a14:m>
                    <a:r>
                      <a:rPr lang="en-US" dirty="0"/>
                      <a:t> (</a:t>
                    </a:r>
                    <a14:m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oMath>
                    </a14:m>
                    <a:r>
                      <a:rPr lang="en-US" dirty="0"/>
                      <a:t>: period)</a:t>
                    </a:r>
                  </a:p>
                </p:txBody>
              </p:sp>
            </mc:Choice>
            <mc:Fallback xmlns="">
              <p:sp>
                <p:nvSpPr>
                  <p:cNvPr id="103" name="Rectangle 102">
                    <a:extLst>
                      <a:ext uri="{FF2B5EF4-FFF2-40B4-BE49-F238E27FC236}">
                        <a16:creationId xmlns:a16="http://schemas.microsoft.com/office/drawing/2014/main" id="{C665548D-1526-4CBC-9FAE-17FB47C3AD46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304647" y="4764934"/>
                    <a:ext cx="4232056" cy="369332"/>
                  </a:xfrm>
                  <a:prstGeom prst="rect">
                    <a:avLst/>
                  </a:prstGeom>
                  <a:blipFill>
                    <a:blip r:embed="rId22"/>
                    <a:stretch>
                      <a:fillRect l="-1297" t="-118333" r="-432" b="-18000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</p:spTree>
    <p:extLst>
      <p:ext uri="{BB962C8B-B14F-4D97-AF65-F5344CB8AC3E}">
        <p14:creationId xmlns:p14="http://schemas.microsoft.com/office/powerpoint/2010/main" val="4182466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7105</TotalTime>
  <Words>784</Words>
  <Application>Microsoft Office PowerPoint</Application>
  <PresentationFormat>Widescreen</PresentationFormat>
  <Paragraphs>155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Wingdings</vt:lpstr>
      <vt:lpstr>Office Theme</vt:lpstr>
      <vt:lpstr>ME729 Advanced Robotics - Singularity and Motion Trajectories</vt:lpstr>
      <vt:lpstr>Singularity</vt:lpstr>
      <vt:lpstr>Singularity</vt:lpstr>
      <vt:lpstr>Motion Trajectories</vt:lpstr>
      <vt:lpstr>Motion Trajectories</vt:lpstr>
      <vt:lpstr>Motion Trajectories</vt:lpstr>
      <vt:lpstr>Motion Trajectories</vt:lpstr>
      <vt:lpstr>Motion Trajectories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ME729 Advanced Robotics - Homogeneous Transformations</dc:title>
  <dc:creator>Sangsin Park</dc:creator>
  <cp:lastModifiedBy>Sangsin Park</cp:lastModifiedBy>
  <cp:revision>154</cp:revision>
  <cp:lastPrinted>2018-02-10T22:27:09Z</cp:lastPrinted>
  <dcterms:created xsi:type="dcterms:W3CDTF">2018-01-24T18:50:59Z</dcterms:created>
  <dcterms:modified xsi:type="dcterms:W3CDTF">2019-03-23T19:16:19Z</dcterms:modified>
</cp:coreProperties>
</file>