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72" r:id="rId4"/>
    <p:sldId id="277" r:id="rId5"/>
    <p:sldId id="278" r:id="rId6"/>
    <p:sldId id="273" r:id="rId7"/>
    <p:sldId id="274" r:id="rId8"/>
    <p:sldId id="275" r:id="rId9"/>
    <p:sldId id="276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74"/>
  </p:normalViewPr>
  <p:slideViewPr>
    <p:cSldViewPr snapToGrid="0">
      <p:cViewPr varScale="1">
        <p:scale>
          <a:sx n="87" d="100"/>
          <a:sy n="87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gsin Park" userId="b8b11baad3e83fc3" providerId="LiveId" clId="{B14F1A01-F527-494C-9FAC-45CF46ED94B9}"/>
    <pc:docChg chg="undo custSel addSld modSld">
      <pc:chgData name="Sangsin Park" userId="b8b11baad3e83fc3" providerId="LiveId" clId="{B14F1A01-F527-494C-9FAC-45CF46ED94B9}" dt="2018-01-24T19:10:58.332" v="168" actId="1076"/>
      <pc:docMkLst>
        <pc:docMk/>
      </pc:docMkLst>
      <pc:sldChg chg="modSp add">
        <pc:chgData name="Sangsin Park" userId="b8b11baad3e83fc3" providerId="LiveId" clId="{B14F1A01-F527-494C-9FAC-45CF46ED94B9}" dt="2018-01-24T18:57:56.007" v="143" actId="113"/>
        <pc:sldMkLst>
          <pc:docMk/>
          <pc:sldMk cId="3852637473" sldId="256"/>
        </pc:sldMkLst>
        <pc:spChg chg="mod">
          <ac:chgData name="Sangsin Park" userId="b8b11baad3e83fc3" providerId="LiveId" clId="{B14F1A01-F527-494C-9FAC-45CF46ED94B9}" dt="2018-01-24T18:57:56.007" v="143" actId="113"/>
          <ac:spMkLst>
            <pc:docMk/>
            <pc:sldMk cId="3852637473" sldId="256"/>
            <ac:spMk id="2" creationId="{4AB1F08C-BAC9-4370-BDFC-56CD8A41ED34}"/>
          </ac:spMkLst>
        </pc:spChg>
        <pc:spChg chg="mod">
          <ac:chgData name="Sangsin Park" userId="b8b11baad3e83fc3" providerId="LiveId" clId="{B14F1A01-F527-494C-9FAC-45CF46ED94B9}" dt="2018-01-24T18:57:22.064" v="141" actId="20577"/>
          <ac:spMkLst>
            <pc:docMk/>
            <pc:sldMk cId="3852637473" sldId="256"/>
            <ac:spMk id="3" creationId="{B6D10469-97CE-4171-B2EF-00FF2A916760}"/>
          </ac:spMkLst>
        </pc:spChg>
      </pc:sldChg>
    </pc:docChg>
  </pc:docChgLst>
  <pc:docChgLst>
    <pc:chgData name="Sangsin Park" userId="b8b11baad3e83fc3" providerId="LiveId" clId="{A7D39579-D9F2-4C2E-85CD-EBBF9E130D42}"/>
    <pc:docChg chg="undo custSel addSld modSld">
      <pc:chgData name="Sangsin Park" userId="b8b11baad3e83fc3" providerId="LiveId" clId="{A7D39579-D9F2-4C2E-85CD-EBBF9E130D42}" dt="2018-02-13T00:46:36.542" v="5471" actId="20577"/>
      <pc:docMkLst>
        <pc:docMk/>
      </pc:docMkLst>
      <pc:sldChg chg="addSp delSp modSp">
        <pc:chgData name="Sangsin Park" userId="b8b11baad3e83fc3" providerId="LiveId" clId="{A7D39579-D9F2-4C2E-85CD-EBBF9E130D42}" dt="2018-02-06T23:49:12.121" v="620" actId="20577"/>
        <pc:sldMkLst>
          <pc:docMk/>
          <pc:sldMk cId="2224629258" sldId="271"/>
        </pc:sldMkLst>
        <pc:spChg chg="add mod">
          <ac:chgData name="Sangsin Park" userId="b8b11baad3e83fc3" providerId="LiveId" clId="{A7D39579-D9F2-4C2E-85CD-EBBF9E130D42}" dt="2018-02-06T23:46:45.773" v="577" actId="20577"/>
          <ac:spMkLst>
            <pc:docMk/>
            <pc:sldMk cId="2224629258" sldId="271"/>
            <ac:spMk id="3" creationId="{AB19A6E1-194F-4F7A-9938-10794A1F2C56}"/>
          </ac:spMkLst>
        </pc:spChg>
        <pc:spChg chg="mod">
          <ac:chgData name="Sangsin Park" userId="b8b11baad3e83fc3" providerId="LiveId" clId="{A7D39579-D9F2-4C2E-85CD-EBBF9E130D42}" dt="2018-02-06T22:49:38.069" v="21" actId="20577"/>
          <ac:spMkLst>
            <pc:docMk/>
            <pc:sldMk cId="2224629258" sldId="271"/>
            <ac:spMk id="4" creationId="{DC757E3F-24DC-4A54-838B-9B6AF525D0D1}"/>
          </ac:spMkLst>
        </pc:spChg>
        <pc:spChg chg="add mod">
          <ac:chgData name="Sangsin Park" userId="b8b11baad3e83fc3" providerId="LiveId" clId="{A7D39579-D9F2-4C2E-85CD-EBBF9E130D42}" dt="2018-02-06T23:45:55.967" v="571" actId="164"/>
          <ac:spMkLst>
            <pc:docMk/>
            <pc:sldMk cId="2224629258" sldId="271"/>
            <ac:spMk id="11" creationId="{729BBAA1-6277-4E6C-A557-24AE49BF54A6}"/>
          </ac:spMkLst>
        </pc:spChg>
        <pc:spChg chg="add mod">
          <ac:chgData name="Sangsin Park" userId="b8b11baad3e83fc3" providerId="LiveId" clId="{A7D39579-D9F2-4C2E-85CD-EBBF9E130D42}" dt="2018-02-06T23:46:58.610" v="579" actId="20577"/>
          <ac:spMkLst>
            <pc:docMk/>
            <pc:sldMk cId="2224629258" sldId="271"/>
            <ac:spMk id="41" creationId="{953506B8-879C-45E0-BA75-BA698B51236D}"/>
          </ac:spMkLst>
        </pc:spChg>
        <pc:spChg chg="mod">
          <ac:chgData name="Sangsin Park" userId="b8b11baad3e83fc3" providerId="LiveId" clId="{A7D39579-D9F2-4C2E-85CD-EBBF9E130D42}" dt="2018-02-06T23:49:12.121" v="620" actId="20577"/>
          <ac:spMkLst>
            <pc:docMk/>
            <pc:sldMk cId="2224629258" sldId="271"/>
            <ac:spMk id="42" creationId="{58581AFD-6254-AB49-A795-71987E72F318}"/>
          </ac:spMkLst>
        </pc:spChg>
        <pc:spChg chg="add mod">
          <ac:chgData name="Sangsin Park" userId="b8b11baad3e83fc3" providerId="LiveId" clId="{A7D39579-D9F2-4C2E-85CD-EBBF9E130D42}" dt="2018-02-06T23:45:55.967" v="571" actId="164"/>
          <ac:spMkLst>
            <pc:docMk/>
            <pc:sldMk cId="2224629258" sldId="271"/>
            <ac:spMk id="44" creationId="{EC6A5708-0E71-4C29-9360-2433C267BD0D}"/>
          </ac:spMkLst>
        </pc:spChg>
        <pc:spChg chg="add mod">
          <ac:chgData name="Sangsin Park" userId="b8b11baad3e83fc3" providerId="LiveId" clId="{A7D39579-D9F2-4C2E-85CD-EBBF9E130D42}" dt="2018-02-06T23:46:10.387" v="573" actId="12788"/>
          <ac:spMkLst>
            <pc:docMk/>
            <pc:sldMk cId="2224629258" sldId="271"/>
            <ac:spMk id="46" creationId="{3BEBFA28-0777-4C7B-9B7F-60807719893F}"/>
          </ac:spMkLst>
        </pc:spChg>
        <pc:spChg chg="del">
          <ac:chgData name="Sangsin Park" userId="b8b11baad3e83fc3" providerId="LiveId" clId="{A7D39579-D9F2-4C2E-85CD-EBBF9E130D42}" dt="2018-02-06T22:47:19.108" v="1" actId="478"/>
          <ac:spMkLst>
            <pc:docMk/>
            <pc:sldMk cId="2224629258" sldId="271"/>
            <ac:spMk id="55" creationId="{9852586C-B7E4-6545-89BD-885689A1A52C}"/>
          </ac:spMkLst>
        </pc:spChg>
        <pc:spChg chg="del mod">
          <ac:chgData name="Sangsin Park" userId="b8b11baad3e83fc3" providerId="LiveId" clId="{A7D39579-D9F2-4C2E-85CD-EBBF9E130D42}" dt="2018-02-06T22:47:19.108" v="1" actId="478"/>
          <ac:spMkLst>
            <pc:docMk/>
            <pc:sldMk cId="2224629258" sldId="271"/>
            <ac:spMk id="56" creationId="{D549E834-A24A-CE44-B18A-F466E072876A}"/>
          </ac:spMkLst>
        </pc:spChg>
        <pc:spChg chg="del">
          <ac:chgData name="Sangsin Park" userId="b8b11baad3e83fc3" providerId="LiveId" clId="{A7D39579-D9F2-4C2E-85CD-EBBF9E130D42}" dt="2018-02-06T22:47:19.108" v="1" actId="478"/>
          <ac:spMkLst>
            <pc:docMk/>
            <pc:sldMk cId="2224629258" sldId="271"/>
            <ac:spMk id="103" creationId="{7377DEB0-1ED6-4C4E-B4A5-47621BA58F73}"/>
          </ac:spMkLst>
        </pc:spChg>
        <pc:grpChg chg="del">
          <ac:chgData name="Sangsin Park" userId="b8b11baad3e83fc3" providerId="LiveId" clId="{A7D39579-D9F2-4C2E-85CD-EBBF9E130D42}" dt="2018-02-06T22:47:19.108" v="1" actId="478"/>
          <ac:grpSpMkLst>
            <pc:docMk/>
            <pc:sldMk cId="2224629258" sldId="271"/>
            <ac:grpSpMk id="2" creationId="{2216D888-48DB-304F-AC23-12F41E531984}"/>
          </ac:grpSpMkLst>
        </pc:grpChg>
        <pc:grpChg chg="add mod">
          <ac:chgData name="Sangsin Park" userId="b8b11baad3e83fc3" providerId="LiveId" clId="{A7D39579-D9F2-4C2E-85CD-EBBF9E130D42}" dt="2018-02-06T23:46:01.506" v="572" actId="12788"/>
          <ac:grpSpMkLst>
            <pc:docMk/>
            <pc:sldMk cId="2224629258" sldId="271"/>
            <ac:grpSpMk id="27" creationId="{BAC6BE27-B803-4EA0-AE4D-36800E00E417}"/>
          </ac:grpSpMkLst>
        </pc:grpChg>
        <pc:cxnChg chg="del mod">
          <ac:chgData name="Sangsin Park" userId="b8b11baad3e83fc3" providerId="LiveId" clId="{A7D39579-D9F2-4C2E-85CD-EBBF9E130D42}" dt="2018-02-06T22:47:19.108" v="1" actId="478"/>
          <ac:cxnSpMkLst>
            <pc:docMk/>
            <pc:sldMk cId="2224629258" sldId="271"/>
            <ac:cxnSpMk id="5" creationId="{B3237E2B-7EB3-C44C-84CC-47C107381CBE}"/>
          </ac:cxnSpMkLst>
        </pc:cxnChg>
        <pc:cxnChg chg="add mod">
          <ac:chgData name="Sangsin Park" userId="b8b11baad3e83fc3" providerId="LiveId" clId="{A7D39579-D9F2-4C2E-85CD-EBBF9E130D42}" dt="2018-02-06T23:45:55.967" v="571" actId="164"/>
          <ac:cxnSpMkLst>
            <pc:docMk/>
            <pc:sldMk cId="2224629258" sldId="271"/>
            <ac:cxnSpMk id="7" creationId="{3164ECE7-F983-4855-9EC9-1A55605EA99C}"/>
          </ac:cxnSpMkLst>
        </pc:cxnChg>
        <pc:cxnChg chg="add mod">
          <ac:chgData name="Sangsin Park" userId="b8b11baad3e83fc3" providerId="LiveId" clId="{A7D39579-D9F2-4C2E-85CD-EBBF9E130D42}" dt="2018-02-06T23:45:55.967" v="571" actId="164"/>
          <ac:cxnSpMkLst>
            <pc:docMk/>
            <pc:sldMk cId="2224629258" sldId="271"/>
            <ac:cxnSpMk id="43" creationId="{7235F7E5-71C8-4962-9271-EB1F9B314407}"/>
          </ac:cxnSpMkLst>
        </pc:cxnChg>
        <pc:cxnChg chg="del mod">
          <ac:chgData name="Sangsin Park" userId="b8b11baad3e83fc3" providerId="LiveId" clId="{A7D39579-D9F2-4C2E-85CD-EBBF9E130D42}" dt="2018-02-06T22:47:19.108" v="1" actId="478"/>
          <ac:cxnSpMkLst>
            <pc:docMk/>
            <pc:sldMk cId="2224629258" sldId="271"/>
            <ac:cxnSpMk id="45" creationId="{8F38FDC5-4E65-1148-A499-182B56B6053F}"/>
          </ac:cxnSpMkLst>
        </pc:cxnChg>
        <pc:cxnChg chg="del">
          <ac:chgData name="Sangsin Park" userId="b8b11baad3e83fc3" providerId="LiveId" clId="{A7D39579-D9F2-4C2E-85CD-EBBF9E130D42}" dt="2018-02-06T22:47:19.108" v="1" actId="478"/>
          <ac:cxnSpMkLst>
            <pc:docMk/>
            <pc:sldMk cId="2224629258" sldId="271"/>
            <ac:cxnSpMk id="48" creationId="{9BED80F5-3C1B-8944-9F6D-4C85B057E726}"/>
          </ac:cxnSpMkLst>
        </pc:cxnChg>
      </pc:sldChg>
      <pc:sldChg chg="delSp modSp add">
        <pc:chgData name="Sangsin Park" userId="b8b11baad3e83fc3" providerId="LiveId" clId="{A7D39579-D9F2-4C2E-85CD-EBBF9E130D42}" dt="2018-02-07T00:22:45.697" v="622" actId="478"/>
        <pc:sldMkLst>
          <pc:docMk/>
          <pc:sldMk cId="747508210" sldId="272"/>
        </pc:sldMkLst>
        <pc:grpChg chg="del">
          <ac:chgData name="Sangsin Park" userId="b8b11baad3e83fc3" providerId="LiveId" clId="{A7D39579-D9F2-4C2E-85CD-EBBF9E130D42}" dt="2018-02-07T00:22:45.697" v="622" actId="478"/>
          <ac:grpSpMkLst>
            <pc:docMk/>
            <pc:sldMk cId="747508210" sldId="272"/>
            <ac:grpSpMk id="27" creationId="{BAC6BE27-B803-4EA0-AE4D-36800E00E417}"/>
          </ac:grpSpMkLst>
        </pc:grpChg>
        <pc:cxnChg chg="mod">
          <ac:chgData name="Sangsin Park" userId="b8b11baad3e83fc3" providerId="LiveId" clId="{A7D39579-D9F2-4C2E-85CD-EBBF9E130D42}" dt="2018-02-07T00:22:45.697" v="622" actId="478"/>
          <ac:cxnSpMkLst>
            <pc:docMk/>
            <pc:sldMk cId="747508210" sldId="272"/>
            <ac:cxnSpMk id="7" creationId="{3164ECE7-F983-4855-9EC9-1A55605EA99C}"/>
          </ac:cxnSpMkLst>
        </pc:cxnChg>
        <pc:cxnChg chg="mod">
          <ac:chgData name="Sangsin Park" userId="b8b11baad3e83fc3" providerId="LiveId" clId="{A7D39579-D9F2-4C2E-85CD-EBBF9E130D42}" dt="2018-02-07T00:22:45.697" v="622" actId="478"/>
          <ac:cxnSpMkLst>
            <pc:docMk/>
            <pc:sldMk cId="747508210" sldId="272"/>
            <ac:cxnSpMk id="43" creationId="{7235F7E5-71C8-4962-9271-EB1F9B314407}"/>
          </ac:cxnSpMkLst>
        </pc:cxnChg>
      </pc:sldChg>
      <pc:sldChg chg="addSp modSp modNotesTx">
        <pc:chgData name="Sangsin Park" userId="b8b11baad3e83fc3" providerId="LiveId" clId="{A7D39579-D9F2-4C2E-85CD-EBBF9E130D42}" dt="2018-02-13T00:13:19.409" v="5313" actId="20577"/>
        <pc:sldMkLst>
          <pc:docMk/>
          <pc:sldMk cId="2687658052" sldId="273"/>
        </pc:sldMkLst>
        <pc:spChg chg="add mod">
          <ac:chgData name="Sangsin Park" userId="b8b11baad3e83fc3" providerId="LiveId" clId="{A7D39579-D9F2-4C2E-85CD-EBBF9E130D42}" dt="2018-02-08T19:24:14.930" v="1862" actId="1038"/>
          <ac:spMkLst>
            <pc:docMk/>
            <pc:sldMk cId="2687658052" sldId="273"/>
            <ac:spMk id="3" creationId="{D5AA1FFA-5BCE-4A93-8416-449F7524348B}"/>
          </ac:spMkLst>
        </pc:spChg>
        <pc:spChg chg="mod">
          <ac:chgData name="Sangsin Park" userId="b8b11baad3e83fc3" providerId="LiveId" clId="{A7D39579-D9F2-4C2E-85CD-EBBF9E130D42}" dt="2018-02-08T19:24:57.908" v="1878" actId="20577"/>
          <ac:spMkLst>
            <pc:docMk/>
            <pc:sldMk cId="2687658052" sldId="273"/>
            <ac:spMk id="4" creationId="{DC757E3F-24DC-4A54-838B-9B6AF525D0D1}"/>
          </ac:spMkLst>
        </pc:spChg>
        <pc:spChg chg="add mod">
          <ac:chgData name="Sangsin Park" userId="b8b11baad3e83fc3" providerId="LiveId" clId="{A7D39579-D9F2-4C2E-85CD-EBBF9E130D42}" dt="2018-02-10T00:10:54.206" v="4854" actId="14100"/>
          <ac:spMkLst>
            <pc:docMk/>
            <pc:sldMk cId="2687658052" sldId="273"/>
            <ac:spMk id="5" creationId="{7841E657-6AA7-45EE-9B1A-729CEFB37956}"/>
          </ac:spMkLst>
        </pc:spChg>
        <pc:spChg chg="mod">
          <ac:chgData name="Sangsin Park" userId="b8b11baad3e83fc3" providerId="LiveId" clId="{A7D39579-D9F2-4C2E-85CD-EBBF9E130D42}" dt="2018-02-08T19:12:59.566" v="1647" actId="20577"/>
          <ac:spMkLst>
            <pc:docMk/>
            <pc:sldMk cId="2687658052" sldId="273"/>
            <ac:spMk id="42" creationId="{58581AFD-6254-AB49-A795-71987E72F318}"/>
          </ac:spMkLst>
        </pc:spChg>
        <pc:spChg chg="add mod">
          <ac:chgData name="Sangsin Park" userId="b8b11baad3e83fc3" providerId="LiveId" clId="{A7D39579-D9F2-4C2E-85CD-EBBF9E130D42}" dt="2018-02-08T19:24:14.930" v="1862" actId="1038"/>
          <ac:spMkLst>
            <pc:docMk/>
            <pc:sldMk cId="2687658052" sldId="273"/>
            <ac:spMk id="43" creationId="{66D5397F-8A61-490F-97FE-227DE717B678}"/>
          </ac:spMkLst>
        </pc:spChg>
        <pc:spChg chg="add mod">
          <ac:chgData name="Sangsin Park" userId="b8b11baad3e83fc3" providerId="LiveId" clId="{A7D39579-D9F2-4C2E-85CD-EBBF9E130D42}" dt="2018-02-08T19:24:14.930" v="1862" actId="1038"/>
          <ac:spMkLst>
            <pc:docMk/>
            <pc:sldMk cId="2687658052" sldId="273"/>
            <ac:spMk id="44" creationId="{5A5EE81B-67FF-41D4-A7DF-19B562C94554}"/>
          </ac:spMkLst>
        </pc:spChg>
        <pc:spChg chg="add mod">
          <ac:chgData name="Sangsin Park" userId="b8b11baad3e83fc3" providerId="LiveId" clId="{A7D39579-D9F2-4C2E-85CD-EBBF9E130D42}" dt="2018-02-10T00:11:46.479" v="4861" actId="14100"/>
          <ac:spMkLst>
            <pc:docMk/>
            <pc:sldMk cId="2687658052" sldId="273"/>
            <ac:spMk id="46" creationId="{FCDCE019-F2C4-42C8-85CB-E8243187E0B5}"/>
          </ac:spMkLst>
        </pc:spChg>
        <pc:spChg chg="mod">
          <ac:chgData name="Sangsin Park" userId="b8b11baad3e83fc3" providerId="LiveId" clId="{A7D39579-D9F2-4C2E-85CD-EBBF9E130D42}" dt="2018-02-08T19:24:14.930" v="1862" actId="1038"/>
          <ac:spMkLst>
            <pc:docMk/>
            <pc:sldMk cId="2687658052" sldId="273"/>
            <ac:spMk id="52" creationId="{FE471742-E622-6444-B8D7-557B3A655F61}"/>
          </ac:spMkLst>
        </pc:spChg>
        <pc:spChg chg="mod">
          <ac:chgData name="Sangsin Park" userId="b8b11baad3e83fc3" providerId="LiveId" clId="{A7D39579-D9F2-4C2E-85CD-EBBF9E130D42}" dt="2018-02-08T19:24:14.930" v="1862" actId="1038"/>
          <ac:spMkLst>
            <pc:docMk/>
            <pc:sldMk cId="2687658052" sldId="273"/>
            <ac:spMk id="53" creationId="{5E538275-0A02-CC48-B06E-B312C2305B01}"/>
          </ac:spMkLst>
        </pc:spChg>
        <pc:spChg chg="mod">
          <ac:chgData name="Sangsin Park" userId="b8b11baad3e83fc3" providerId="LiveId" clId="{A7D39579-D9F2-4C2E-85CD-EBBF9E130D42}" dt="2018-02-08T19:23:33.868" v="1826" actId="1076"/>
          <ac:spMkLst>
            <pc:docMk/>
            <pc:sldMk cId="2687658052" sldId="273"/>
            <ac:spMk id="70" creationId="{1CC35FCD-6DF0-204E-B27D-9B4BEF4C04FC}"/>
          </ac:spMkLst>
        </pc:spChg>
        <pc:grpChg chg="mod">
          <ac:chgData name="Sangsin Park" userId="b8b11baad3e83fc3" providerId="LiveId" clId="{A7D39579-D9F2-4C2E-85CD-EBBF9E130D42}" dt="2018-02-08T19:23:55.972" v="1827" actId="1076"/>
          <ac:grpSpMkLst>
            <pc:docMk/>
            <pc:sldMk cId="2687658052" sldId="273"/>
            <ac:grpSpMk id="69" creationId="{9C396140-7121-9F49-9620-B7D5B6FC331A}"/>
          </ac:grpSpMkLst>
        </pc:grpChg>
        <pc:graphicFrameChg chg="mod">
          <ac:chgData name="Sangsin Park" userId="b8b11baad3e83fc3" providerId="LiveId" clId="{A7D39579-D9F2-4C2E-85CD-EBBF9E130D42}" dt="2018-02-08T19:24:14.930" v="1862" actId="1038"/>
          <ac:graphicFrameMkLst>
            <pc:docMk/>
            <pc:sldMk cId="2687658052" sldId="273"/>
            <ac:graphicFrameMk id="51" creationId="{6C6FC014-0D39-8C49-B65D-2F4F63131E15}"/>
          </ac:graphicFrameMkLst>
        </pc:graphicFrameChg>
        <pc:cxnChg chg="mod">
          <ac:chgData name="Sangsin Park" userId="b8b11baad3e83fc3" providerId="LiveId" clId="{A7D39579-D9F2-4C2E-85CD-EBBF9E130D42}" dt="2018-02-08T19:13:20.359" v="1648" actId="693"/>
          <ac:cxnSpMkLst>
            <pc:docMk/>
            <pc:sldMk cId="2687658052" sldId="273"/>
            <ac:cxnSpMk id="18" creationId="{66B0D040-8888-744D-BF02-5E8CD969AEB9}"/>
          </ac:cxnSpMkLst>
        </pc:cxnChg>
        <pc:cxnChg chg="mod">
          <ac:chgData name="Sangsin Park" userId="b8b11baad3e83fc3" providerId="LiveId" clId="{A7D39579-D9F2-4C2E-85CD-EBBF9E130D42}" dt="2018-02-08T19:13:20.359" v="1648" actId="693"/>
          <ac:cxnSpMkLst>
            <pc:docMk/>
            <pc:sldMk cId="2687658052" sldId="273"/>
            <ac:cxnSpMk id="27" creationId="{FB7668E0-6C90-774C-B1D0-A741007782FB}"/>
          </ac:cxnSpMkLst>
        </pc:cxnChg>
        <pc:cxnChg chg="mod">
          <ac:chgData name="Sangsin Park" userId="b8b11baad3e83fc3" providerId="LiveId" clId="{A7D39579-D9F2-4C2E-85CD-EBBF9E130D42}" dt="2018-02-08T19:13:20.359" v="1648" actId="693"/>
          <ac:cxnSpMkLst>
            <pc:docMk/>
            <pc:sldMk cId="2687658052" sldId="273"/>
            <ac:cxnSpMk id="32" creationId="{6DCF9377-4327-2449-B325-3D496F972AE4}"/>
          </ac:cxnSpMkLst>
        </pc:cxnChg>
        <pc:cxnChg chg="mod">
          <ac:chgData name="Sangsin Park" userId="b8b11baad3e83fc3" providerId="LiveId" clId="{A7D39579-D9F2-4C2E-85CD-EBBF9E130D42}" dt="2018-02-08T19:13:20.359" v="1648" actId="693"/>
          <ac:cxnSpMkLst>
            <pc:docMk/>
            <pc:sldMk cId="2687658052" sldId="273"/>
            <ac:cxnSpMk id="47" creationId="{DCDBDCBF-C877-8E46-AA62-44EA336A5C6D}"/>
          </ac:cxnSpMkLst>
        </pc:cxnChg>
      </pc:sldChg>
      <pc:sldChg chg="addSp delSp modSp">
        <pc:chgData name="Sangsin Park" userId="b8b11baad3e83fc3" providerId="LiveId" clId="{A7D39579-D9F2-4C2E-85CD-EBBF9E130D42}" dt="2018-02-08T22:26:16.118" v="2548" actId="478"/>
        <pc:sldMkLst>
          <pc:docMk/>
          <pc:sldMk cId="3852261940" sldId="274"/>
        </pc:sldMkLst>
        <pc:spChg chg="add del mod">
          <ac:chgData name="Sangsin Park" userId="b8b11baad3e83fc3" providerId="LiveId" clId="{A7D39579-D9F2-4C2E-85CD-EBBF9E130D42}" dt="2018-02-08T22:10:14.817" v="2282" actId="478"/>
          <ac:spMkLst>
            <pc:docMk/>
            <pc:sldMk cId="3852261940" sldId="274"/>
            <ac:spMk id="2" creationId="{DCAF4AFD-AD2B-4D40-A225-6D7246DCE4CA}"/>
          </ac:spMkLst>
        </pc:spChg>
        <pc:spChg chg="mod">
          <ac:chgData name="Sangsin Park" userId="b8b11baad3e83fc3" providerId="LiveId" clId="{A7D39579-D9F2-4C2E-85CD-EBBF9E130D42}" dt="2018-02-08T19:51:40.597" v="1907" actId="164"/>
          <ac:spMkLst>
            <pc:docMk/>
            <pc:sldMk cId="3852261940" sldId="274"/>
            <ac:spMk id="3" creationId="{C2638CE8-832B-5249-911F-5C9380BA6954}"/>
          </ac:spMkLst>
        </pc:spChg>
        <pc:spChg chg="mod">
          <ac:chgData name="Sangsin Park" userId="b8b11baad3e83fc3" providerId="LiveId" clId="{A7D39579-D9F2-4C2E-85CD-EBBF9E130D42}" dt="2018-02-08T22:21:19.725" v="2504" actId="1076"/>
          <ac:spMkLst>
            <pc:docMk/>
            <pc:sldMk cId="3852261940" sldId="274"/>
            <ac:spMk id="4" creationId="{DC757E3F-24DC-4A54-838B-9B6AF525D0D1}"/>
          </ac:spMkLst>
        </pc:spChg>
        <pc:spChg chg="mod topLvl">
          <ac:chgData name="Sangsin Park" userId="b8b11baad3e83fc3" providerId="LiveId" clId="{A7D39579-D9F2-4C2E-85CD-EBBF9E130D42}" dt="2018-02-08T22:23:39.649" v="2532" actId="164"/>
          <ac:spMkLst>
            <pc:docMk/>
            <pc:sldMk cId="3852261940" sldId="274"/>
            <ac:spMk id="5" creationId="{DE26EAAE-8A98-1B45-8A08-5C0E575FD5B9}"/>
          </ac:spMkLst>
        </pc:spChg>
        <pc:spChg chg="add mod topLvl">
          <ac:chgData name="Sangsin Park" userId="b8b11baad3e83fc3" providerId="LiveId" clId="{A7D39579-D9F2-4C2E-85CD-EBBF9E130D42}" dt="2018-02-08T22:23:39.649" v="2532" actId="164"/>
          <ac:spMkLst>
            <pc:docMk/>
            <pc:sldMk cId="3852261940" sldId="274"/>
            <ac:spMk id="7" creationId="{67FAD1FF-37D2-4452-8CA8-7304E869205F}"/>
          </ac:spMkLst>
        </pc:spChg>
        <pc:spChg chg="add mod topLvl">
          <ac:chgData name="Sangsin Park" userId="b8b11baad3e83fc3" providerId="LiveId" clId="{A7D39579-D9F2-4C2E-85CD-EBBF9E130D42}" dt="2018-02-08T22:23:39.649" v="2532" actId="164"/>
          <ac:spMkLst>
            <pc:docMk/>
            <pc:sldMk cId="3852261940" sldId="274"/>
            <ac:spMk id="8" creationId="{A086C1CC-787C-452D-9A9D-7D0B172D3E4B}"/>
          </ac:spMkLst>
        </pc:spChg>
        <pc:spChg chg="add del mod">
          <ac:chgData name="Sangsin Park" userId="b8b11baad3e83fc3" providerId="LiveId" clId="{A7D39579-D9F2-4C2E-85CD-EBBF9E130D42}" dt="2018-02-08T22:10:14.817" v="2282" actId="478"/>
          <ac:spMkLst>
            <pc:docMk/>
            <pc:sldMk cId="3852261940" sldId="274"/>
            <ac:spMk id="10" creationId="{FA4EFA88-5F71-42DC-A73B-7ADF233FF5B9}"/>
          </ac:spMkLst>
        </pc:spChg>
        <pc:spChg chg="add mod">
          <ac:chgData name="Sangsin Park" userId="b8b11baad3e83fc3" providerId="LiveId" clId="{A7D39579-D9F2-4C2E-85CD-EBBF9E130D42}" dt="2018-02-08T19:51:40.597" v="1907" actId="164"/>
          <ac:spMkLst>
            <pc:docMk/>
            <pc:sldMk cId="3852261940" sldId="274"/>
            <ac:spMk id="12" creationId="{D8068BDE-4FF4-445E-B77C-6A67F8F2E0E6}"/>
          </ac:spMkLst>
        </pc:spChg>
        <pc:spChg chg="add mod topLvl">
          <ac:chgData name="Sangsin Park" userId="b8b11baad3e83fc3" providerId="LiveId" clId="{A7D39579-D9F2-4C2E-85CD-EBBF9E130D42}" dt="2018-02-08T22:23:39.649" v="2532" actId="164"/>
          <ac:spMkLst>
            <pc:docMk/>
            <pc:sldMk cId="3852261940" sldId="274"/>
            <ac:spMk id="16" creationId="{6871B6C1-D5D7-461E-A1C4-2E60EED92C0B}"/>
          </ac:spMkLst>
        </pc:spChg>
        <pc:spChg chg="add mod topLvl">
          <ac:chgData name="Sangsin Park" userId="b8b11baad3e83fc3" providerId="LiveId" clId="{A7D39579-D9F2-4C2E-85CD-EBBF9E130D42}" dt="2018-02-08T22:23:39.649" v="2532" actId="164"/>
          <ac:spMkLst>
            <pc:docMk/>
            <pc:sldMk cId="3852261940" sldId="274"/>
            <ac:spMk id="17" creationId="{B3DBA5B5-49AF-49B8-84B3-833A21FF300C}"/>
          </ac:spMkLst>
        </pc:spChg>
        <pc:spChg chg="add del mod">
          <ac:chgData name="Sangsin Park" userId="b8b11baad3e83fc3" providerId="LiveId" clId="{A7D39579-D9F2-4C2E-85CD-EBBF9E130D42}" dt="2018-02-08T20:04:24.717" v="1981" actId="478"/>
          <ac:spMkLst>
            <pc:docMk/>
            <pc:sldMk cId="3852261940" sldId="274"/>
            <ac:spMk id="18" creationId="{778D803F-42CF-4276-A2A0-198AA79AEBB1}"/>
          </ac:spMkLst>
        </pc:spChg>
        <pc:spChg chg="add mod topLvl">
          <ac:chgData name="Sangsin Park" userId="b8b11baad3e83fc3" providerId="LiveId" clId="{A7D39579-D9F2-4C2E-85CD-EBBF9E130D42}" dt="2018-02-08T22:23:39.649" v="2532" actId="164"/>
          <ac:spMkLst>
            <pc:docMk/>
            <pc:sldMk cId="3852261940" sldId="274"/>
            <ac:spMk id="19" creationId="{8871A0E3-60EE-43B9-8992-F9A180932339}"/>
          </ac:spMkLst>
        </pc:spChg>
        <pc:spChg chg="add mod">
          <ac:chgData name="Sangsin Park" userId="b8b11baad3e83fc3" providerId="LiveId" clId="{A7D39579-D9F2-4C2E-85CD-EBBF9E130D42}" dt="2018-02-08T22:25:53.861" v="2546" actId="1076"/>
          <ac:spMkLst>
            <pc:docMk/>
            <pc:sldMk cId="3852261940" sldId="274"/>
            <ac:spMk id="34" creationId="{D103D969-0624-4B77-B810-D0B6B5F56C34}"/>
          </ac:spMkLst>
        </pc:spChg>
        <pc:spChg chg="add del mod">
          <ac:chgData name="Sangsin Park" userId="b8b11baad3e83fc3" providerId="LiveId" clId="{A7D39579-D9F2-4C2E-85CD-EBBF9E130D42}" dt="2018-02-08T22:10:14.817" v="2282" actId="478"/>
          <ac:spMkLst>
            <pc:docMk/>
            <pc:sldMk cId="3852261940" sldId="274"/>
            <ac:spMk id="35" creationId="{30A0FB0E-DBF5-4B96-B506-B94B6210FE88}"/>
          </ac:spMkLst>
        </pc:spChg>
        <pc:spChg chg="add del mod">
          <ac:chgData name="Sangsin Park" userId="b8b11baad3e83fc3" providerId="LiveId" clId="{A7D39579-D9F2-4C2E-85CD-EBBF9E130D42}" dt="2018-02-08T22:10:14.817" v="2282" actId="478"/>
          <ac:spMkLst>
            <pc:docMk/>
            <pc:sldMk cId="3852261940" sldId="274"/>
            <ac:spMk id="36" creationId="{78A8C355-D3E8-4752-89AB-D2EC7E2FB171}"/>
          </ac:spMkLst>
        </pc:spChg>
        <pc:spChg chg="add mod">
          <ac:chgData name="Sangsin Park" userId="b8b11baad3e83fc3" providerId="LiveId" clId="{A7D39579-D9F2-4C2E-85CD-EBBF9E130D42}" dt="2018-02-08T22:25:23.645" v="2544" actId="1036"/>
          <ac:spMkLst>
            <pc:docMk/>
            <pc:sldMk cId="3852261940" sldId="274"/>
            <ac:spMk id="37" creationId="{379BB68A-219E-46B1-A695-2C95DBAE513F}"/>
          </ac:spMkLst>
        </pc:spChg>
        <pc:spChg chg="del mod">
          <ac:chgData name="Sangsin Park" userId="b8b11baad3e83fc3" providerId="LiveId" clId="{A7D39579-D9F2-4C2E-85CD-EBBF9E130D42}" dt="2018-02-08T22:14:51.934" v="2425" actId="478"/>
          <ac:spMkLst>
            <pc:docMk/>
            <pc:sldMk cId="3852261940" sldId="274"/>
            <ac:spMk id="42" creationId="{58581AFD-6254-AB49-A795-71987E72F318}"/>
          </ac:spMkLst>
        </pc:spChg>
        <pc:spChg chg="del mod">
          <ac:chgData name="Sangsin Park" userId="b8b11baad3e83fc3" providerId="LiveId" clId="{A7D39579-D9F2-4C2E-85CD-EBBF9E130D42}" dt="2018-02-08T19:58:26.317" v="1926" actId="478"/>
          <ac:spMkLst>
            <pc:docMk/>
            <pc:sldMk cId="3852261940" sldId="274"/>
            <ac:spMk id="43" creationId="{F4AC50B3-75AB-3B49-967A-CE7AB3C55024}"/>
          </ac:spMkLst>
        </pc:spChg>
        <pc:spChg chg="del mod">
          <ac:chgData name="Sangsin Park" userId="b8b11baad3e83fc3" providerId="LiveId" clId="{A7D39579-D9F2-4C2E-85CD-EBBF9E130D42}" dt="2018-02-08T19:56:50.262" v="1924" actId="478"/>
          <ac:spMkLst>
            <pc:docMk/>
            <pc:sldMk cId="3852261940" sldId="274"/>
            <ac:spMk id="45" creationId="{2AA2A68A-3031-BE4F-BC12-DB5C22E4F636}"/>
          </ac:spMkLst>
        </pc:spChg>
        <pc:spChg chg="mod">
          <ac:chgData name="Sangsin Park" userId="b8b11baad3e83fc3" providerId="LiveId" clId="{A7D39579-D9F2-4C2E-85CD-EBBF9E130D42}" dt="2018-02-08T22:25:58.454" v="2547" actId="1076"/>
          <ac:spMkLst>
            <pc:docMk/>
            <pc:sldMk cId="3852261940" sldId="274"/>
            <ac:spMk id="46" creationId="{E202B735-5B70-8542-9394-54809BC2A5AD}"/>
          </ac:spMkLst>
        </pc:spChg>
        <pc:spChg chg="del mod">
          <ac:chgData name="Sangsin Park" userId="b8b11baad3e83fc3" providerId="LiveId" clId="{A7D39579-D9F2-4C2E-85CD-EBBF9E130D42}" dt="2018-02-08T19:58:24.365" v="1925" actId="478"/>
          <ac:spMkLst>
            <pc:docMk/>
            <pc:sldMk cId="3852261940" sldId="274"/>
            <ac:spMk id="52" creationId="{FE471742-E622-6444-B8D7-557B3A655F61}"/>
          </ac:spMkLst>
        </pc:spChg>
        <pc:grpChg chg="add del mod">
          <ac:chgData name="Sangsin Park" userId="b8b11baad3e83fc3" providerId="LiveId" clId="{A7D39579-D9F2-4C2E-85CD-EBBF9E130D42}" dt="2018-02-08T22:26:16.118" v="2548" actId="478"/>
          <ac:grpSpMkLst>
            <pc:docMk/>
            <pc:sldMk cId="3852261940" sldId="274"/>
            <ac:grpSpMk id="6" creationId="{00FCD06A-1D65-4F92-9F75-FCCDF7BCC180}"/>
          </ac:grpSpMkLst>
        </pc:grpChg>
        <pc:grpChg chg="add del mod">
          <ac:chgData name="Sangsin Park" userId="b8b11baad3e83fc3" providerId="LiveId" clId="{A7D39579-D9F2-4C2E-85CD-EBBF9E130D42}" dt="2018-02-08T22:22:38.419" v="2525" actId="165"/>
          <ac:grpSpMkLst>
            <pc:docMk/>
            <pc:sldMk cId="3852261940" sldId="274"/>
            <ac:grpSpMk id="28" creationId="{66F9FBC0-8110-4174-845C-B2DB33DF12AF}"/>
          </ac:grpSpMkLst>
        </pc:grpChg>
        <pc:grpChg chg="add mod">
          <ac:chgData name="Sangsin Park" userId="b8b11baad3e83fc3" providerId="LiveId" clId="{A7D39579-D9F2-4C2E-85CD-EBBF9E130D42}" dt="2018-02-08T22:23:31.107" v="2531" actId="164"/>
          <ac:grpSpMkLst>
            <pc:docMk/>
            <pc:sldMk cId="3852261940" sldId="274"/>
            <ac:grpSpMk id="48" creationId="{B811D93E-C5A3-4434-AFAB-628189399B74}"/>
          </ac:grpSpMkLst>
        </pc:grpChg>
        <pc:grpChg chg="add mod">
          <ac:chgData name="Sangsin Park" userId="b8b11baad3e83fc3" providerId="LiveId" clId="{A7D39579-D9F2-4C2E-85CD-EBBF9E130D42}" dt="2018-02-08T22:25:30.958" v="2545" actId="1076"/>
          <ac:grpSpMkLst>
            <pc:docMk/>
            <pc:sldMk cId="3852261940" sldId="274"/>
            <ac:grpSpMk id="49" creationId="{796E67C5-0B31-42C6-B349-78F42C5FF6DD}"/>
          </ac:grpSpMkLst>
        </pc:grpChg>
        <pc:cxnChg chg="add mod topLvl">
          <ac:chgData name="Sangsin Park" userId="b8b11baad3e83fc3" providerId="LiveId" clId="{A7D39579-D9F2-4C2E-85CD-EBBF9E130D42}" dt="2018-02-08T22:23:39.649" v="2532" actId="164"/>
          <ac:cxnSpMkLst>
            <pc:docMk/>
            <pc:sldMk cId="3852261940" sldId="274"/>
            <ac:cxnSpMk id="11" creationId="{858E9D2E-1366-4320-9DF5-41EE48837AF0}"/>
          </ac:cxnSpMkLst>
        </pc:cxnChg>
        <pc:cxnChg chg="add mod topLvl">
          <ac:chgData name="Sangsin Park" userId="b8b11baad3e83fc3" providerId="LiveId" clId="{A7D39579-D9F2-4C2E-85CD-EBBF9E130D42}" dt="2018-02-08T22:23:39.649" v="2532" actId="164"/>
          <ac:cxnSpMkLst>
            <pc:docMk/>
            <pc:sldMk cId="3852261940" sldId="274"/>
            <ac:cxnSpMk id="26" creationId="{AD60AE8E-2827-4FC8-AB84-9E62CA0FB523}"/>
          </ac:cxnSpMkLst>
        </pc:cxnChg>
        <pc:cxnChg chg="add mod">
          <ac:chgData name="Sangsin Park" userId="b8b11baad3e83fc3" providerId="LiveId" clId="{A7D39579-D9F2-4C2E-85CD-EBBF9E130D42}" dt="2018-02-08T22:23:39.649" v="2532" actId="164"/>
          <ac:cxnSpMkLst>
            <pc:docMk/>
            <pc:sldMk cId="3852261940" sldId="274"/>
            <ac:cxnSpMk id="38" creationId="{B224E658-D177-4365-B377-AD320FAEA217}"/>
          </ac:cxnSpMkLst>
        </pc:cxnChg>
        <pc:cxnChg chg="add mod">
          <ac:chgData name="Sangsin Park" userId="b8b11baad3e83fc3" providerId="LiveId" clId="{A7D39579-D9F2-4C2E-85CD-EBBF9E130D42}" dt="2018-02-08T22:23:39.649" v="2532" actId="164"/>
          <ac:cxnSpMkLst>
            <pc:docMk/>
            <pc:sldMk cId="3852261940" sldId="274"/>
            <ac:cxnSpMk id="41" creationId="{5BCCC358-1318-47DA-9ECC-F3C1756637C6}"/>
          </ac:cxnSpMkLst>
        </pc:cxnChg>
      </pc:sldChg>
      <pc:sldChg chg="addSp delSp modSp add">
        <pc:chgData name="Sangsin Park" userId="b8b11baad3e83fc3" providerId="LiveId" clId="{A7D39579-D9F2-4C2E-85CD-EBBF9E130D42}" dt="2018-02-09T18:37:07.570" v="2770" actId="208"/>
        <pc:sldMkLst>
          <pc:docMk/>
          <pc:sldMk cId="2384587753" sldId="275"/>
        </pc:sldMkLst>
        <pc:spChg chg="del">
          <ac:chgData name="Sangsin Park" userId="b8b11baad3e83fc3" providerId="LiveId" clId="{A7D39579-D9F2-4C2E-85CD-EBBF9E130D42}" dt="2018-02-07T19:53:38.866" v="843" actId="478"/>
          <ac:spMkLst>
            <pc:docMk/>
            <pc:sldMk cId="2384587753" sldId="275"/>
            <ac:spMk id="2" creationId="{DCAF4AFD-AD2B-4D40-A225-6D7246DCE4CA}"/>
          </ac:spMkLst>
        </pc:spChg>
        <pc:spChg chg="add mod">
          <ac:chgData name="Sangsin Park" userId="b8b11baad3e83fc3" providerId="LiveId" clId="{A7D39579-D9F2-4C2E-85CD-EBBF9E130D42}" dt="2018-02-09T18:37:02.194" v="2769" actId="208"/>
          <ac:spMkLst>
            <pc:docMk/>
            <pc:sldMk cId="2384587753" sldId="275"/>
            <ac:spMk id="2" creationId="{E1165BAF-5DAF-4F30-B207-9EA65A55724F}"/>
          </ac:spMkLst>
        </pc:spChg>
        <pc:spChg chg="del">
          <ac:chgData name="Sangsin Park" userId="b8b11baad3e83fc3" providerId="LiveId" clId="{A7D39579-D9F2-4C2E-85CD-EBBF9E130D42}" dt="2018-02-07T19:53:27.233" v="839" actId="478"/>
          <ac:spMkLst>
            <pc:docMk/>
            <pc:sldMk cId="2384587753" sldId="275"/>
            <ac:spMk id="3" creationId="{C2638CE8-832B-5249-911F-5C9380BA6954}"/>
          </ac:spMkLst>
        </pc:spChg>
        <pc:spChg chg="mod">
          <ac:chgData name="Sangsin Park" userId="b8b11baad3e83fc3" providerId="LiveId" clId="{A7D39579-D9F2-4C2E-85CD-EBBF9E130D42}" dt="2018-02-08T19:11:02.236" v="1588" actId="12788"/>
          <ac:spMkLst>
            <pc:docMk/>
            <pc:sldMk cId="2384587753" sldId="275"/>
            <ac:spMk id="4" creationId="{DC757E3F-24DC-4A54-838B-9B6AF525D0D1}"/>
          </ac:spMkLst>
        </pc:spChg>
        <pc:spChg chg="del">
          <ac:chgData name="Sangsin Park" userId="b8b11baad3e83fc3" providerId="LiveId" clId="{A7D39579-D9F2-4C2E-85CD-EBBF9E130D42}" dt="2018-02-07T19:53:31.528" v="841" actId="478"/>
          <ac:spMkLst>
            <pc:docMk/>
            <pc:sldMk cId="2384587753" sldId="275"/>
            <ac:spMk id="5" creationId="{DE26EAAE-8A98-1B45-8A08-5C0E575FD5B9}"/>
          </ac:spMkLst>
        </pc:spChg>
        <pc:spChg chg="add mod">
          <ac:chgData name="Sangsin Park" userId="b8b11baad3e83fc3" providerId="LiveId" clId="{A7D39579-D9F2-4C2E-85CD-EBBF9E130D42}" dt="2018-02-08T22:32:48.941" v="2563" actId="1076"/>
          <ac:spMkLst>
            <pc:docMk/>
            <pc:sldMk cId="2384587753" sldId="275"/>
            <ac:spMk id="8" creationId="{6867A782-2A0E-4E1B-B941-87981EE336E9}"/>
          </ac:spMkLst>
        </pc:spChg>
        <pc:spChg chg="add mod">
          <ac:chgData name="Sangsin Park" userId="b8b11baad3e83fc3" providerId="LiveId" clId="{A7D39579-D9F2-4C2E-85CD-EBBF9E130D42}" dt="2018-02-08T22:34:14.375" v="2569" actId="14100"/>
          <ac:spMkLst>
            <pc:docMk/>
            <pc:sldMk cId="2384587753" sldId="275"/>
            <ac:spMk id="9" creationId="{A3330308-E0E7-46B4-A966-338469558C7D}"/>
          </ac:spMkLst>
        </pc:spChg>
        <pc:spChg chg="mod">
          <ac:chgData name="Sangsin Park" userId="b8b11baad3e83fc3" providerId="LiveId" clId="{A7D39579-D9F2-4C2E-85CD-EBBF9E130D42}" dt="2018-02-09T18:37:07.570" v="2770" actId="208"/>
          <ac:spMkLst>
            <pc:docMk/>
            <pc:sldMk cId="2384587753" sldId="275"/>
            <ac:spMk id="10" creationId="{FA4EFA88-5F71-42DC-A73B-7ADF233FF5B9}"/>
          </ac:spMkLst>
        </pc:spChg>
        <pc:spChg chg="add mod">
          <ac:chgData name="Sangsin Park" userId="b8b11baad3e83fc3" providerId="LiveId" clId="{A7D39579-D9F2-4C2E-85CD-EBBF9E130D42}" dt="2018-02-08T22:26:26.925" v="2549" actId="1076"/>
          <ac:spMkLst>
            <pc:docMk/>
            <pc:sldMk cId="2384587753" sldId="275"/>
            <ac:spMk id="11" creationId="{56C38BF1-C86C-418A-A8B0-96C2179B185A}"/>
          </ac:spMkLst>
        </pc:spChg>
        <pc:spChg chg="add del mod">
          <ac:chgData name="Sangsin Park" userId="b8b11baad3e83fc3" providerId="LiveId" clId="{A7D39579-D9F2-4C2E-85CD-EBBF9E130D42}" dt="2018-02-08T22:32:33.776" v="2561" actId="478"/>
          <ac:spMkLst>
            <pc:docMk/>
            <pc:sldMk cId="2384587753" sldId="275"/>
            <ac:spMk id="12" creationId="{05A98429-A3D0-47FF-AD49-5196D047AE13}"/>
          </ac:spMkLst>
        </pc:spChg>
        <pc:spChg chg="add mod">
          <ac:chgData name="Sangsin Park" userId="b8b11baad3e83fc3" providerId="LiveId" clId="{A7D39579-D9F2-4C2E-85CD-EBBF9E130D42}" dt="2018-02-08T23:35:46.855" v="2765" actId="164"/>
          <ac:spMkLst>
            <pc:docMk/>
            <pc:sldMk cId="2384587753" sldId="275"/>
            <ac:spMk id="13" creationId="{96B76BB8-EC9E-4983-A992-5A0A7E745B68}"/>
          </ac:spMkLst>
        </pc:spChg>
        <pc:spChg chg="add mod">
          <ac:chgData name="Sangsin Park" userId="b8b11baad3e83fc3" providerId="LiveId" clId="{A7D39579-D9F2-4C2E-85CD-EBBF9E130D42}" dt="2018-02-08T23:35:46.855" v="2765" actId="164"/>
          <ac:spMkLst>
            <pc:docMk/>
            <pc:sldMk cId="2384587753" sldId="275"/>
            <ac:spMk id="14" creationId="{0167C83F-54EA-4A6A-B8E7-3A04C6D5B16D}"/>
          </ac:spMkLst>
        </pc:spChg>
        <pc:spChg chg="add del mod">
          <ac:chgData name="Sangsin Park" userId="b8b11baad3e83fc3" providerId="LiveId" clId="{A7D39579-D9F2-4C2E-85CD-EBBF9E130D42}" dt="2018-02-08T22:40:28.464" v="2634" actId="478"/>
          <ac:spMkLst>
            <pc:docMk/>
            <pc:sldMk cId="2384587753" sldId="275"/>
            <ac:spMk id="15" creationId="{9388672F-0DCC-4B3B-9D4A-51717397DCFE}"/>
          </ac:spMkLst>
        </pc:spChg>
        <pc:spChg chg="add del">
          <ac:chgData name="Sangsin Park" userId="b8b11baad3e83fc3" providerId="LiveId" clId="{A7D39579-D9F2-4C2E-85CD-EBBF9E130D42}" dt="2018-02-08T22:15:47.296" v="2430" actId="478"/>
          <ac:spMkLst>
            <pc:docMk/>
            <pc:sldMk cId="2384587753" sldId="275"/>
            <ac:spMk id="16" creationId="{25C9870A-832B-4C7C-97F5-7D706ED8CCAC}"/>
          </ac:spMkLst>
        </pc:spChg>
        <pc:spChg chg="add mod">
          <ac:chgData name="Sangsin Park" userId="b8b11baad3e83fc3" providerId="LiveId" clId="{A7D39579-D9F2-4C2E-85CD-EBBF9E130D42}" dt="2018-02-08T22:36:33.949" v="2601" actId="1036"/>
          <ac:spMkLst>
            <pc:docMk/>
            <pc:sldMk cId="2384587753" sldId="275"/>
            <ac:spMk id="17" creationId="{0DADECE0-A9CD-4FC1-B13F-880329FC3706}"/>
          </ac:spMkLst>
        </pc:spChg>
        <pc:spChg chg="add mod">
          <ac:chgData name="Sangsin Park" userId="b8b11baad3e83fc3" providerId="LiveId" clId="{A7D39579-D9F2-4C2E-85CD-EBBF9E130D42}" dt="2018-02-08T22:36:39.203" v="2602" actId="20577"/>
          <ac:spMkLst>
            <pc:docMk/>
            <pc:sldMk cId="2384587753" sldId="275"/>
            <ac:spMk id="18" creationId="{26F4CE8E-6674-4E3D-B339-00F156D5655E}"/>
          </ac:spMkLst>
        </pc:spChg>
        <pc:spChg chg="add mod">
          <ac:chgData name="Sangsin Park" userId="b8b11baad3e83fc3" providerId="LiveId" clId="{A7D39579-D9F2-4C2E-85CD-EBBF9E130D42}" dt="2018-02-08T23:34:13.376" v="2747" actId="20577"/>
          <ac:spMkLst>
            <pc:docMk/>
            <pc:sldMk cId="2384587753" sldId="275"/>
            <ac:spMk id="19" creationId="{C0885E0D-B30F-4343-8826-F93EFB814B11}"/>
          </ac:spMkLst>
        </pc:spChg>
        <pc:spChg chg="del">
          <ac:chgData name="Sangsin Park" userId="b8b11baad3e83fc3" providerId="LiveId" clId="{A7D39579-D9F2-4C2E-85CD-EBBF9E130D42}" dt="2018-02-08T22:15:04.015" v="2426" actId="478"/>
          <ac:spMkLst>
            <pc:docMk/>
            <pc:sldMk cId="2384587753" sldId="275"/>
            <ac:spMk id="42" creationId="{58581AFD-6254-AB49-A795-71987E72F318}"/>
          </ac:spMkLst>
        </pc:spChg>
        <pc:spChg chg="del">
          <ac:chgData name="Sangsin Park" userId="b8b11baad3e83fc3" providerId="LiveId" clId="{A7D39579-D9F2-4C2E-85CD-EBBF9E130D42}" dt="2018-02-07T19:53:29.655" v="840" actId="478"/>
          <ac:spMkLst>
            <pc:docMk/>
            <pc:sldMk cId="2384587753" sldId="275"/>
            <ac:spMk id="43" creationId="{F4AC50B3-75AB-3B49-967A-CE7AB3C55024}"/>
          </ac:spMkLst>
        </pc:spChg>
        <pc:spChg chg="del mod">
          <ac:chgData name="Sangsin Park" userId="b8b11baad3e83fc3" providerId="LiveId" clId="{A7D39579-D9F2-4C2E-85CD-EBBF9E130D42}" dt="2018-02-07T19:55:16.114" v="867" actId="478"/>
          <ac:spMkLst>
            <pc:docMk/>
            <pc:sldMk cId="2384587753" sldId="275"/>
            <ac:spMk id="45" creationId="{2AA2A68A-3031-BE4F-BC12-DB5C22E4F636}"/>
          </ac:spMkLst>
        </pc:spChg>
        <pc:spChg chg="del mod">
          <ac:chgData name="Sangsin Park" userId="b8b11baad3e83fc3" providerId="LiveId" clId="{A7D39579-D9F2-4C2E-85CD-EBBF9E130D42}" dt="2018-02-07T19:55:45.808" v="872" actId="478"/>
          <ac:spMkLst>
            <pc:docMk/>
            <pc:sldMk cId="2384587753" sldId="275"/>
            <ac:spMk id="46" creationId="{E202B735-5B70-8542-9394-54809BC2A5AD}"/>
          </ac:spMkLst>
        </pc:spChg>
        <pc:spChg chg="del">
          <ac:chgData name="Sangsin Park" userId="b8b11baad3e83fc3" providerId="LiveId" clId="{A7D39579-D9F2-4C2E-85CD-EBBF9E130D42}" dt="2018-02-07T19:53:25.400" v="838" actId="478"/>
          <ac:spMkLst>
            <pc:docMk/>
            <pc:sldMk cId="2384587753" sldId="275"/>
            <ac:spMk id="52" creationId="{FE471742-E622-6444-B8D7-557B3A655F61}"/>
          </ac:spMkLst>
        </pc:spChg>
        <pc:grpChg chg="add mod">
          <ac:chgData name="Sangsin Park" userId="b8b11baad3e83fc3" providerId="LiveId" clId="{A7D39579-D9F2-4C2E-85CD-EBBF9E130D42}" dt="2018-02-08T23:35:59.361" v="2768" actId="12788"/>
          <ac:grpSpMkLst>
            <pc:docMk/>
            <pc:sldMk cId="2384587753" sldId="275"/>
            <ac:grpSpMk id="3" creationId="{C57050EF-F68F-4752-8655-6DC8B1025A9B}"/>
          </ac:grpSpMkLst>
        </pc:grpChg>
      </pc:sldChg>
      <pc:sldChg chg="addSp delSp modSp modNotesTx">
        <pc:chgData name="Sangsin Park" userId="b8b11baad3e83fc3" providerId="LiveId" clId="{A7D39579-D9F2-4C2E-85CD-EBBF9E130D42}" dt="2018-02-13T00:22:31.679" v="5336" actId="20577"/>
        <pc:sldMkLst>
          <pc:docMk/>
          <pc:sldMk cId="1574192603" sldId="276"/>
        </pc:sldMkLst>
        <pc:spChg chg="mod">
          <ac:chgData name="Sangsin Park" userId="b8b11baad3e83fc3" providerId="LiveId" clId="{A7D39579-D9F2-4C2E-85CD-EBBF9E130D42}" dt="2018-02-08T19:11:17.957" v="1595" actId="20577"/>
          <ac:spMkLst>
            <pc:docMk/>
            <pc:sldMk cId="1574192603" sldId="276"/>
            <ac:spMk id="4" creationId="{DC757E3F-24DC-4A54-838B-9B6AF525D0D1}"/>
          </ac:spMkLst>
        </pc:spChg>
        <pc:spChg chg="add mod topLvl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5" creationId="{DA147991-0E63-4469-8595-DF0D2BF77023}"/>
          </ac:spMkLst>
        </pc:spChg>
        <pc:spChg chg="add del">
          <ac:chgData name="Sangsin Park" userId="b8b11baad3e83fc3" providerId="LiveId" clId="{A7D39579-D9F2-4C2E-85CD-EBBF9E130D42}" dt="2018-02-09T20:34:07.214" v="2862" actId="1035"/>
          <ac:spMkLst>
            <pc:docMk/>
            <pc:sldMk cId="1574192603" sldId="276"/>
            <ac:spMk id="6" creationId="{649ACB00-35E4-4A94-A732-7963DC8A1549}"/>
          </ac:spMkLst>
        </pc:spChg>
        <pc:spChg chg="add mod">
          <ac:chgData name="Sangsin Park" userId="b8b11baad3e83fc3" providerId="LiveId" clId="{A7D39579-D9F2-4C2E-85CD-EBBF9E130D42}" dt="2018-02-09T23:03:17.161" v="4080" actId="1035"/>
          <ac:spMkLst>
            <pc:docMk/>
            <pc:sldMk cId="1574192603" sldId="276"/>
            <ac:spMk id="7" creationId="{0B6CE2E6-8064-4A7C-8BB9-822333ADCBCB}"/>
          </ac:spMkLst>
        </pc:spChg>
        <pc:spChg chg="add mod">
          <ac:chgData name="Sangsin Park" userId="b8b11baad3e83fc3" providerId="LiveId" clId="{A7D39579-D9F2-4C2E-85CD-EBBF9E130D42}" dt="2018-02-09T21:41:20.836" v="3406" actId="164"/>
          <ac:spMkLst>
            <pc:docMk/>
            <pc:sldMk cId="1574192603" sldId="276"/>
            <ac:spMk id="8" creationId="{FE867A86-693D-45C1-AD20-E11EB120E51A}"/>
          </ac:spMkLst>
        </pc:spChg>
        <pc:spChg chg="mod">
          <ac:chgData name="Sangsin Park" userId="b8b11baad3e83fc3" providerId="LiveId" clId="{A7D39579-D9F2-4C2E-85CD-EBBF9E130D42}" dt="2018-02-09T21:41:20.836" v="3406" actId="164"/>
          <ac:spMkLst>
            <pc:docMk/>
            <pc:sldMk cId="1574192603" sldId="276"/>
            <ac:spMk id="12" creationId="{05A98429-A3D0-47FF-AD49-5196D047AE13}"/>
          </ac:spMkLst>
        </pc:spChg>
        <pc:spChg chg="add mod">
          <ac:chgData name="Sangsin Park" userId="b8b11baad3e83fc3" providerId="LiveId" clId="{A7D39579-D9F2-4C2E-85CD-EBBF9E130D42}" dt="2018-02-09T21:41:20.836" v="3406" actId="164"/>
          <ac:spMkLst>
            <pc:docMk/>
            <pc:sldMk cId="1574192603" sldId="276"/>
            <ac:spMk id="13" creationId="{4D069C84-1BF4-4E27-8D6B-2CF3ADA0C5EA}"/>
          </ac:spMkLst>
        </pc:spChg>
        <pc:spChg chg="add mod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16" creationId="{7EA73A40-942B-4089-BD1D-F4C31B4A5238}"/>
          </ac:spMkLst>
        </pc:spChg>
        <pc:spChg chg="add mod topLvl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17" creationId="{A7D5FE15-CF93-458E-807D-6D0C4EF8DE85}"/>
          </ac:spMkLst>
        </pc:spChg>
        <pc:spChg chg="add mod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19" creationId="{04853C12-534E-44E1-9AC6-6695FE6C6550}"/>
          </ac:spMkLst>
        </pc:spChg>
        <pc:spChg chg="add mod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20" creationId="{F11C295B-9E62-41E8-A8C7-AB2522FA0EEB}"/>
          </ac:spMkLst>
        </pc:spChg>
        <pc:spChg chg="add mod">
          <ac:chgData name="Sangsin Park" userId="b8b11baad3e83fc3" providerId="LiveId" clId="{A7D39579-D9F2-4C2E-85CD-EBBF9E130D42}" dt="2018-02-09T22:00:54.731" v="3721" actId="1035"/>
          <ac:spMkLst>
            <pc:docMk/>
            <pc:sldMk cId="1574192603" sldId="276"/>
            <ac:spMk id="21" creationId="{8BAD3E16-BAC2-48F8-9507-82ECC8ADE6CE}"/>
          </ac:spMkLst>
        </pc:spChg>
        <pc:spChg chg="mod">
          <ac:chgData name="Sangsin Park" userId="b8b11baad3e83fc3" providerId="LiveId" clId="{A7D39579-D9F2-4C2E-85CD-EBBF9E130D42}" dt="2018-02-09T20:33:51.279" v="2860" actId="20577"/>
          <ac:spMkLst>
            <pc:docMk/>
            <pc:sldMk cId="1574192603" sldId="276"/>
            <ac:spMk id="42" creationId="{58581AFD-6254-AB49-A795-71987E72F318}"/>
          </ac:spMkLst>
        </pc:spChg>
        <pc:grpChg chg="add del mod">
          <ac:chgData name="Sangsin Park" userId="b8b11baad3e83fc3" providerId="LiveId" clId="{A7D39579-D9F2-4C2E-85CD-EBBF9E130D42}" dt="2018-02-09T21:36:19.879" v="3288" actId="165"/>
          <ac:grpSpMkLst>
            <pc:docMk/>
            <pc:sldMk cId="1574192603" sldId="276"/>
            <ac:grpSpMk id="15" creationId="{6CD6A1C9-C03D-4B22-BCFD-1BC917517F52}"/>
          </ac:grpSpMkLst>
        </pc:grpChg>
        <pc:grpChg chg="add mod">
          <ac:chgData name="Sangsin Park" userId="b8b11baad3e83fc3" providerId="LiveId" clId="{A7D39579-D9F2-4C2E-85CD-EBBF9E130D42}" dt="2018-02-09T22:00:54.731" v="3721" actId="1035"/>
          <ac:grpSpMkLst>
            <pc:docMk/>
            <pc:sldMk cId="1574192603" sldId="276"/>
            <ac:grpSpMk id="18" creationId="{D1506D4C-7FA8-42B7-B52B-2D143F3878E8}"/>
          </ac:grpSpMkLst>
        </pc:grpChg>
        <pc:cxnChg chg="add mod">
          <ac:chgData name="Sangsin Park" userId="b8b11baad3e83fc3" providerId="LiveId" clId="{A7D39579-D9F2-4C2E-85CD-EBBF9E130D42}" dt="2018-02-09T21:41:20.836" v="3406" actId="164"/>
          <ac:cxnSpMkLst>
            <pc:docMk/>
            <pc:sldMk cId="1574192603" sldId="276"/>
            <ac:cxnSpMk id="3" creationId="{042499F2-8AF2-4695-B829-11870A26D615}"/>
          </ac:cxnSpMkLst>
        </pc:cxnChg>
      </pc:sldChg>
      <pc:sldChg chg="modSp">
        <pc:chgData name="Sangsin Park" userId="b8b11baad3e83fc3" providerId="LiveId" clId="{A7D39579-D9F2-4C2E-85CD-EBBF9E130D42}" dt="2018-02-08T19:42:51.162" v="1886" actId="5793"/>
        <pc:sldMkLst>
          <pc:docMk/>
          <pc:sldMk cId="3221887327" sldId="277"/>
        </pc:sldMkLst>
        <pc:spChg chg="mod">
          <ac:chgData name="Sangsin Park" userId="b8b11baad3e83fc3" providerId="LiveId" clId="{A7D39579-D9F2-4C2E-85CD-EBBF9E130D42}" dt="2018-02-08T19:42:51.162" v="1886" actId="5793"/>
          <ac:spMkLst>
            <pc:docMk/>
            <pc:sldMk cId="3221887327" sldId="277"/>
            <ac:spMk id="77" creationId="{A1C355D0-C982-634C-B850-2F774903CB37}"/>
          </ac:spMkLst>
        </pc:spChg>
        <pc:spChg chg="mod">
          <ac:chgData name="Sangsin Park" userId="b8b11baad3e83fc3" providerId="LiveId" clId="{A7D39579-D9F2-4C2E-85CD-EBBF9E130D42}" dt="2018-02-08T19:42:44.163" v="1883" actId="5793"/>
          <ac:spMkLst>
            <pc:docMk/>
            <pc:sldMk cId="3221887327" sldId="277"/>
            <ac:spMk id="79" creationId="{D13E3C3E-FA4F-4444-8AB0-3BC3068A6F2F}"/>
          </ac:spMkLst>
        </pc:spChg>
        <pc:cxnChg chg="mod">
          <ac:chgData name="Sangsin Park" userId="b8b11baad3e83fc3" providerId="LiveId" clId="{A7D39579-D9F2-4C2E-85CD-EBBF9E130D42}" dt="2018-02-08T19:42:42.301" v="1881" actId="20577"/>
          <ac:cxnSpMkLst>
            <pc:docMk/>
            <pc:sldMk cId="3221887327" sldId="277"/>
            <ac:cxnSpMk id="80" creationId="{75968E5A-22E0-8E40-A7CD-F725CBDBCBA4}"/>
          </ac:cxnSpMkLst>
        </pc:cxnChg>
      </pc:sldChg>
      <pc:sldChg chg="addSp delSp modSp">
        <pc:chgData name="Sangsin Park" userId="b8b11baad3e83fc3" providerId="LiveId" clId="{A7D39579-D9F2-4C2E-85CD-EBBF9E130D42}" dt="2018-02-08T19:09:05.128" v="1569" actId="1036"/>
        <pc:sldMkLst>
          <pc:docMk/>
          <pc:sldMk cId="2443630260" sldId="278"/>
        </pc:sldMkLst>
        <pc:spChg chg="add mod topLvl">
          <ac:chgData name="Sangsin Park" userId="b8b11baad3e83fc3" providerId="LiveId" clId="{A7D39579-D9F2-4C2E-85CD-EBBF9E130D42}" dt="2018-02-08T19:02:52.594" v="1354" actId="164"/>
          <ac:spMkLst>
            <pc:docMk/>
            <pc:sldMk cId="2443630260" sldId="278"/>
            <ac:spMk id="2" creationId="{0A5404A6-87AE-45CD-8302-15A350E6EC1C}"/>
          </ac:spMkLst>
        </pc:spChg>
        <pc:spChg chg="add mod topLvl">
          <ac:chgData name="Sangsin Park" userId="b8b11baad3e83fc3" providerId="LiveId" clId="{A7D39579-D9F2-4C2E-85CD-EBBF9E130D42}" dt="2018-02-08T19:02:52.594" v="1354" actId="164"/>
          <ac:spMkLst>
            <pc:docMk/>
            <pc:sldMk cId="2443630260" sldId="278"/>
            <ac:spMk id="5" creationId="{106FF325-54B9-4410-9238-29AA69C22328}"/>
          </ac:spMkLst>
        </pc:spChg>
        <pc:spChg chg="add mod topLvl">
          <ac:chgData name="Sangsin Park" userId="b8b11baad3e83fc3" providerId="LiveId" clId="{A7D39579-D9F2-4C2E-85CD-EBBF9E130D42}" dt="2018-02-08T19:02:52.594" v="1354" actId="164"/>
          <ac:spMkLst>
            <pc:docMk/>
            <pc:sldMk cId="2443630260" sldId="278"/>
            <ac:spMk id="6" creationId="{01FCCDCD-7740-4DDB-906F-65F3F85E9F89}"/>
          </ac:spMkLst>
        </pc:spChg>
        <pc:spChg chg="add mod topLvl">
          <ac:chgData name="Sangsin Park" userId="b8b11baad3e83fc3" providerId="LiveId" clId="{A7D39579-D9F2-4C2E-85CD-EBBF9E130D42}" dt="2018-02-08T19:02:52.594" v="1354" actId="164"/>
          <ac:spMkLst>
            <pc:docMk/>
            <pc:sldMk cId="2443630260" sldId="278"/>
            <ac:spMk id="13" creationId="{72189942-021B-4FC6-AFAE-A745DE35078F}"/>
          </ac:spMkLst>
        </pc:spChg>
        <pc:spChg chg="add mod topLvl">
          <ac:chgData name="Sangsin Park" userId="b8b11baad3e83fc3" providerId="LiveId" clId="{A7D39579-D9F2-4C2E-85CD-EBBF9E130D42}" dt="2018-02-08T19:02:52.594" v="1354" actId="164"/>
          <ac:spMkLst>
            <pc:docMk/>
            <pc:sldMk cId="2443630260" sldId="278"/>
            <ac:spMk id="14" creationId="{AADEF62D-95C1-4534-A670-D97D19E84D20}"/>
          </ac:spMkLst>
        </pc:spChg>
        <pc:spChg chg="add mod topLvl">
          <ac:chgData name="Sangsin Park" userId="b8b11baad3e83fc3" providerId="LiveId" clId="{A7D39579-D9F2-4C2E-85CD-EBBF9E130D42}" dt="2018-02-08T19:02:52.594" v="1354" actId="164"/>
          <ac:spMkLst>
            <pc:docMk/>
            <pc:sldMk cId="2443630260" sldId="278"/>
            <ac:spMk id="21" creationId="{5C50C045-7C8F-4E31-9997-BE017581564A}"/>
          </ac:spMkLst>
        </pc:spChg>
        <pc:spChg chg="mod">
          <ac:chgData name="Sangsin Park" userId="b8b11baad3e83fc3" providerId="LiveId" clId="{A7D39579-D9F2-4C2E-85CD-EBBF9E130D42}" dt="2018-02-08T19:07:52.201" v="1562" actId="113"/>
          <ac:spMkLst>
            <pc:docMk/>
            <pc:sldMk cId="2443630260" sldId="278"/>
            <ac:spMk id="42" creationId="{58581AFD-6254-AB49-A795-71987E72F318}"/>
          </ac:spMkLst>
        </pc:spChg>
        <pc:grpChg chg="add del mod">
          <ac:chgData name="Sangsin Park" userId="b8b11baad3e83fc3" providerId="LiveId" clId="{A7D39579-D9F2-4C2E-85CD-EBBF9E130D42}" dt="2018-02-08T19:01:24.172" v="1274" actId="165"/>
          <ac:grpSpMkLst>
            <pc:docMk/>
            <pc:sldMk cId="2443630260" sldId="278"/>
            <ac:grpSpMk id="29" creationId="{DB91D349-C252-4111-BECC-66B426D6CB23}"/>
          </ac:grpSpMkLst>
        </pc:grpChg>
        <pc:grpChg chg="add del mod">
          <ac:chgData name="Sangsin Park" userId="b8b11baad3e83fc3" providerId="LiveId" clId="{A7D39579-D9F2-4C2E-85CD-EBBF9E130D42}" dt="2018-02-08T19:02:29.332" v="1321" actId="165"/>
          <ac:grpSpMkLst>
            <pc:docMk/>
            <pc:sldMk cId="2443630260" sldId="278"/>
            <ac:grpSpMk id="30" creationId="{7557A7ED-DBEA-48A3-9459-1B17B5A725B7}"/>
          </ac:grpSpMkLst>
        </pc:grpChg>
        <pc:grpChg chg="add del mod">
          <ac:chgData name="Sangsin Park" userId="b8b11baad3e83fc3" providerId="LiveId" clId="{A7D39579-D9F2-4C2E-85CD-EBBF9E130D42}" dt="2018-02-08T19:02:26.146" v="1320" actId="165"/>
          <ac:grpSpMkLst>
            <pc:docMk/>
            <pc:sldMk cId="2443630260" sldId="278"/>
            <ac:grpSpMk id="31" creationId="{7F734808-C7F1-4A70-9064-7C2BA8127EE1}"/>
          </ac:grpSpMkLst>
        </pc:grpChg>
        <pc:grpChg chg="add mod">
          <ac:chgData name="Sangsin Park" userId="b8b11baad3e83fc3" providerId="LiveId" clId="{A7D39579-D9F2-4C2E-85CD-EBBF9E130D42}" dt="2018-02-08T19:09:05.128" v="1569" actId="1036"/>
          <ac:grpSpMkLst>
            <pc:docMk/>
            <pc:sldMk cId="2443630260" sldId="278"/>
            <ac:grpSpMk id="33" creationId="{17FCA54E-40E3-408E-B19C-A30CE033E916}"/>
          </ac:grpSpMkLst>
        </pc:grpChg>
        <pc:cxnChg chg="add mod topLvl">
          <ac:chgData name="Sangsin Park" userId="b8b11baad3e83fc3" providerId="LiveId" clId="{A7D39579-D9F2-4C2E-85CD-EBBF9E130D42}" dt="2018-02-08T19:02:52.594" v="1354" actId="164"/>
          <ac:cxnSpMkLst>
            <pc:docMk/>
            <pc:sldMk cId="2443630260" sldId="278"/>
            <ac:cxnSpMk id="7" creationId="{BFD64DBD-5087-4407-8F2E-D01B42384839}"/>
          </ac:cxnSpMkLst>
        </pc:cxnChg>
        <pc:cxnChg chg="add mod topLvl">
          <ac:chgData name="Sangsin Park" userId="b8b11baad3e83fc3" providerId="LiveId" clId="{A7D39579-D9F2-4C2E-85CD-EBBF9E130D42}" dt="2018-02-08T19:02:52.594" v="1354" actId="164"/>
          <ac:cxnSpMkLst>
            <pc:docMk/>
            <pc:sldMk cId="2443630260" sldId="278"/>
            <ac:cxnSpMk id="10" creationId="{416E89AA-8220-4EF6-9282-C76C34F55E95}"/>
          </ac:cxnSpMkLst>
        </pc:cxnChg>
        <pc:cxnChg chg="add mod topLvl">
          <ac:chgData name="Sangsin Park" userId="b8b11baad3e83fc3" providerId="LiveId" clId="{A7D39579-D9F2-4C2E-85CD-EBBF9E130D42}" dt="2018-02-08T19:02:52.594" v="1354" actId="164"/>
          <ac:cxnSpMkLst>
            <pc:docMk/>
            <pc:sldMk cId="2443630260" sldId="278"/>
            <ac:cxnSpMk id="15" creationId="{61CD43A0-E283-4C17-843B-FC8AD5233E37}"/>
          </ac:cxnSpMkLst>
        </pc:cxnChg>
        <pc:cxnChg chg="add mod topLvl">
          <ac:chgData name="Sangsin Park" userId="b8b11baad3e83fc3" providerId="LiveId" clId="{A7D39579-D9F2-4C2E-85CD-EBBF9E130D42}" dt="2018-02-08T19:02:52.594" v="1354" actId="164"/>
          <ac:cxnSpMkLst>
            <pc:docMk/>
            <pc:sldMk cId="2443630260" sldId="278"/>
            <ac:cxnSpMk id="16" creationId="{E5AFCFBA-680A-4AAC-8720-9CE5B8DBB9FD}"/>
          </ac:cxnSpMkLst>
        </pc:cxnChg>
        <pc:cxnChg chg="add del mod">
          <ac:chgData name="Sangsin Park" userId="b8b11baad3e83fc3" providerId="LiveId" clId="{A7D39579-D9F2-4C2E-85CD-EBBF9E130D42}" dt="2018-02-08T18:38:04.919" v="1255" actId="478"/>
          <ac:cxnSpMkLst>
            <pc:docMk/>
            <pc:sldMk cId="2443630260" sldId="278"/>
            <ac:cxnSpMk id="22" creationId="{14193F90-DEA7-44F7-82E6-505963702BD1}"/>
          </ac:cxnSpMkLst>
        </pc:cxnChg>
        <pc:cxnChg chg="add mod topLvl">
          <ac:chgData name="Sangsin Park" userId="b8b11baad3e83fc3" providerId="LiveId" clId="{A7D39579-D9F2-4C2E-85CD-EBBF9E130D42}" dt="2018-02-08T19:02:52.594" v="1354" actId="164"/>
          <ac:cxnSpMkLst>
            <pc:docMk/>
            <pc:sldMk cId="2443630260" sldId="278"/>
            <ac:cxnSpMk id="26" creationId="{E8CE0DF2-7000-43E2-8AC8-BA76C6275A5B}"/>
          </ac:cxnSpMkLst>
        </pc:cxnChg>
      </pc:sldChg>
      <pc:sldChg chg="addSp delSp modSp add modAnim modNotesTx">
        <pc:chgData name="Sangsin Park" userId="b8b11baad3e83fc3" providerId="LiveId" clId="{A7D39579-D9F2-4C2E-85CD-EBBF9E130D42}" dt="2018-02-13T00:46:36.542" v="5471" actId="20577"/>
        <pc:sldMkLst>
          <pc:docMk/>
          <pc:sldMk cId="1246247784" sldId="279"/>
        </pc:sldMkLst>
        <pc:spChg chg="add mod">
          <ac:chgData name="Sangsin Park" userId="b8b11baad3e83fc3" providerId="LiveId" clId="{A7D39579-D9F2-4C2E-85CD-EBBF9E130D42}" dt="2018-02-09T22:11:11.420" v="3787" actId="164"/>
          <ac:spMkLst>
            <pc:docMk/>
            <pc:sldMk cId="1246247784" sldId="279"/>
            <ac:spMk id="2" creationId="{415889ED-05D3-44D5-9F1E-6A64CAD50A7B}"/>
          </ac:spMkLst>
        </pc:spChg>
        <pc:spChg chg="mod">
          <ac:chgData name="Sangsin Park" userId="b8b11baad3e83fc3" providerId="LiveId" clId="{A7D39579-D9F2-4C2E-85CD-EBBF9E130D42}" dt="2018-02-09T23:34:26.895" v="4563" actId="1076"/>
          <ac:spMkLst>
            <pc:docMk/>
            <pc:sldMk cId="1246247784" sldId="279"/>
            <ac:spMk id="4" creationId="{DC757E3F-24DC-4A54-838B-9B6AF525D0D1}"/>
          </ac:spMkLst>
        </pc:spChg>
        <pc:spChg chg="del">
          <ac:chgData name="Sangsin Park" userId="b8b11baad3e83fc3" providerId="LiveId" clId="{A7D39579-D9F2-4C2E-85CD-EBBF9E130D42}" dt="2018-02-09T21:56:24.294" v="3632" actId="478"/>
          <ac:spMkLst>
            <pc:docMk/>
            <pc:sldMk cId="1246247784" sldId="279"/>
            <ac:spMk id="5" creationId="{DA147991-0E63-4469-8595-DF0D2BF77023}"/>
          </ac:spMkLst>
        </pc:spChg>
        <pc:spChg chg="del mod">
          <ac:chgData name="Sangsin Park" userId="b8b11baad3e83fc3" providerId="LiveId" clId="{A7D39579-D9F2-4C2E-85CD-EBBF9E130D42}" dt="2018-02-09T23:42:03.538" v="4720" actId="478"/>
          <ac:spMkLst>
            <pc:docMk/>
            <pc:sldMk cId="1246247784" sldId="279"/>
            <ac:spMk id="7" creationId="{0B6CE2E6-8064-4A7C-8BB9-822333ADCBCB}"/>
          </ac:spMkLst>
        </pc:spChg>
        <pc:spChg chg="del mod topLvl">
          <ac:chgData name="Sangsin Park" userId="b8b11baad3e83fc3" providerId="LiveId" clId="{A7D39579-D9F2-4C2E-85CD-EBBF9E130D42}" dt="2018-02-09T21:56:29.963" v="3634" actId="478"/>
          <ac:spMkLst>
            <pc:docMk/>
            <pc:sldMk cId="1246247784" sldId="279"/>
            <ac:spMk id="8" creationId="{FE867A86-693D-45C1-AD20-E11EB120E51A}"/>
          </ac:spMkLst>
        </pc:spChg>
        <pc:spChg chg="del mod topLvl">
          <ac:chgData name="Sangsin Park" userId="b8b11baad3e83fc3" providerId="LiveId" clId="{A7D39579-D9F2-4C2E-85CD-EBBF9E130D42}" dt="2018-02-09T21:56:29.963" v="3634" actId="478"/>
          <ac:spMkLst>
            <pc:docMk/>
            <pc:sldMk cId="1246247784" sldId="279"/>
            <ac:spMk id="12" creationId="{05A98429-A3D0-47FF-AD49-5196D047AE13}"/>
          </ac:spMkLst>
        </pc:spChg>
        <pc:spChg chg="del mod topLvl">
          <ac:chgData name="Sangsin Park" userId="b8b11baad3e83fc3" providerId="LiveId" clId="{A7D39579-D9F2-4C2E-85CD-EBBF9E130D42}" dt="2018-02-09T21:56:29.963" v="3634" actId="478"/>
          <ac:spMkLst>
            <pc:docMk/>
            <pc:sldMk cId="1246247784" sldId="279"/>
            <ac:spMk id="13" creationId="{4D069C84-1BF4-4E27-8D6B-2CF3ADA0C5EA}"/>
          </ac:spMkLst>
        </pc:spChg>
        <pc:spChg chg="mod">
          <ac:chgData name="Sangsin Park" userId="b8b11baad3e83fc3" providerId="LiveId" clId="{A7D39579-D9F2-4C2E-85CD-EBBF9E130D42}" dt="2018-02-09T23:31:58.395" v="4559" actId="20577"/>
          <ac:spMkLst>
            <pc:docMk/>
            <pc:sldMk cId="1246247784" sldId="279"/>
            <ac:spMk id="16" creationId="{7EA73A40-942B-4089-BD1D-F4C31B4A5238}"/>
          </ac:spMkLst>
        </pc:spChg>
        <pc:spChg chg="del">
          <ac:chgData name="Sangsin Park" userId="b8b11baad3e83fc3" providerId="LiveId" clId="{A7D39579-D9F2-4C2E-85CD-EBBF9E130D42}" dt="2018-02-09T21:56:20.215" v="3631" actId="478"/>
          <ac:spMkLst>
            <pc:docMk/>
            <pc:sldMk cId="1246247784" sldId="279"/>
            <ac:spMk id="17" creationId="{A7D5FE15-CF93-458E-807D-6D0C4EF8DE85}"/>
          </ac:spMkLst>
        </pc:spChg>
        <pc:spChg chg="del">
          <ac:chgData name="Sangsin Park" userId="b8b11baad3e83fc3" providerId="LiveId" clId="{A7D39579-D9F2-4C2E-85CD-EBBF9E130D42}" dt="2018-02-09T21:56:20.215" v="3631" actId="478"/>
          <ac:spMkLst>
            <pc:docMk/>
            <pc:sldMk cId="1246247784" sldId="279"/>
            <ac:spMk id="19" creationId="{04853C12-534E-44E1-9AC6-6695FE6C6550}"/>
          </ac:spMkLst>
        </pc:spChg>
        <pc:spChg chg="del">
          <ac:chgData name="Sangsin Park" userId="b8b11baad3e83fc3" providerId="LiveId" clId="{A7D39579-D9F2-4C2E-85CD-EBBF9E130D42}" dt="2018-02-09T21:56:20.215" v="3631" actId="478"/>
          <ac:spMkLst>
            <pc:docMk/>
            <pc:sldMk cId="1246247784" sldId="279"/>
            <ac:spMk id="20" creationId="{F11C295B-9E62-41E8-A8C7-AB2522FA0EEB}"/>
          </ac:spMkLst>
        </pc:spChg>
        <pc:spChg chg="del">
          <ac:chgData name="Sangsin Park" userId="b8b11baad3e83fc3" providerId="LiveId" clId="{A7D39579-D9F2-4C2E-85CD-EBBF9E130D42}" dt="2018-02-09T21:56:20.215" v="3631" actId="478"/>
          <ac:spMkLst>
            <pc:docMk/>
            <pc:sldMk cId="1246247784" sldId="279"/>
            <ac:spMk id="21" creationId="{8BAD3E16-BAC2-48F8-9507-82ECC8ADE6CE}"/>
          </ac:spMkLst>
        </pc:spChg>
        <pc:spChg chg="add del mod">
          <ac:chgData name="Sangsin Park" userId="b8b11baad3e83fc3" providerId="LiveId" clId="{A7D39579-D9F2-4C2E-85CD-EBBF9E130D42}" dt="2018-02-09T21:59:47.981" v="3697" actId="478"/>
          <ac:spMkLst>
            <pc:docMk/>
            <pc:sldMk cId="1246247784" sldId="279"/>
            <ac:spMk id="22" creationId="{02642090-5EF8-4F4F-984A-6BBE3889CD9D}"/>
          </ac:spMkLst>
        </pc:spChg>
        <pc:spChg chg="add mod">
          <ac:chgData name="Sangsin Park" userId="b8b11baad3e83fc3" providerId="LiveId" clId="{A7D39579-D9F2-4C2E-85CD-EBBF9E130D42}" dt="2018-02-09T22:22:14.121" v="3854" actId="20577"/>
          <ac:spMkLst>
            <pc:docMk/>
            <pc:sldMk cId="1246247784" sldId="279"/>
            <ac:spMk id="23" creationId="{C9D5CB64-45AB-416A-AE3D-BA471EC2507B}"/>
          </ac:spMkLst>
        </pc:spChg>
        <pc:spChg chg="add del">
          <ac:chgData name="Sangsin Park" userId="b8b11baad3e83fc3" providerId="LiveId" clId="{A7D39579-D9F2-4C2E-85CD-EBBF9E130D42}" dt="2018-02-09T22:01:18.686" v="3734" actId="478"/>
          <ac:spMkLst>
            <pc:docMk/>
            <pc:sldMk cId="1246247784" sldId="279"/>
            <ac:spMk id="24" creationId="{8DCB1B13-5A45-4944-8132-96CB9C866607}"/>
          </ac:spMkLst>
        </pc:spChg>
        <pc:spChg chg="add del mod">
          <ac:chgData name="Sangsin Park" userId="b8b11baad3e83fc3" providerId="LiveId" clId="{A7D39579-D9F2-4C2E-85CD-EBBF9E130D42}" dt="2018-02-09T22:21:00.596" v="3816" actId="478"/>
          <ac:spMkLst>
            <pc:docMk/>
            <pc:sldMk cId="1246247784" sldId="279"/>
            <ac:spMk id="39" creationId="{318D7A27-1106-4D60-AFA8-8A24FB0FF7C7}"/>
          </ac:spMkLst>
        </pc:spChg>
        <pc:spChg chg="add del mod">
          <ac:chgData name="Sangsin Park" userId="b8b11baad3e83fc3" providerId="LiveId" clId="{A7D39579-D9F2-4C2E-85CD-EBBF9E130D42}" dt="2018-02-09T22:28:14.363" v="3873" actId="478"/>
          <ac:spMkLst>
            <pc:docMk/>
            <pc:sldMk cId="1246247784" sldId="279"/>
            <ac:spMk id="40" creationId="{87FBEFF8-C23C-47CC-985B-E80A0352FEEF}"/>
          </ac:spMkLst>
        </pc:spChg>
        <pc:spChg chg="add del mod">
          <ac:chgData name="Sangsin Park" userId="b8b11baad3e83fc3" providerId="LiveId" clId="{A7D39579-D9F2-4C2E-85CD-EBBF9E130D42}" dt="2018-02-09T23:42:09.327" v="4721" actId="478"/>
          <ac:spMkLst>
            <pc:docMk/>
            <pc:sldMk cId="1246247784" sldId="279"/>
            <ac:spMk id="41" creationId="{DD7522FE-C748-4FA4-BF03-D83F9FB58B18}"/>
          </ac:spMkLst>
        </pc:spChg>
        <pc:spChg chg="mod">
          <ac:chgData name="Sangsin Park" userId="b8b11baad3e83fc3" providerId="LiveId" clId="{A7D39579-D9F2-4C2E-85CD-EBBF9E130D42}" dt="2018-02-09T22:56:59.474" v="4024" actId="20577"/>
          <ac:spMkLst>
            <pc:docMk/>
            <pc:sldMk cId="1246247784" sldId="279"/>
            <ac:spMk id="42" creationId="{58581AFD-6254-AB49-A795-71987E72F318}"/>
          </ac:spMkLst>
        </pc:spChg>
        <pc:spChg chg="add del mod topLvl">
          <ac:chgData name="Sangsin Park" userId="b8b11baad3e83fc3" providerId="LiveId" clId="{A7D39579-D9F2-4C2E-85CD-EBBF9E130D42}" dt="2018-02-09T23:18:45.677" v="4341" actId="164"/>
          <ac:spMkLst>
            <pc:docMk/>
            <pc:sldMk cId="1246247784" sldId="279"/>
            <ac:spMk id="43" creationId="{146E414D-D28A-4CD7-9ADF-47FECF343394}"/>
          </ac:spMkLst>
        </pc:spChg>
        <pc:spChg chg="add del mod">
          <ac:chgData name="Sangsin Park" userId="b8b11baad3e83fc3" providerId="LiveId" clId="{A7D39579-D9F2-4C2E-85CD-EBBF9E130D42}" dt="2018-02-09T22:29:13.217" v="3882" actId="11529"/>
          <ac:spMkLst>
            <pc:docMk/>
            <pc:sldMk cId="1246247784" sldId="279"/>
            <ac:spMk id="44" creationId="{EC1E5135-756B-4567-A652-77D2B7FFF6BB}"/>
          </ac:spMkLst>
        </pc:spChg>
        <pc:spChg chg="add mod topLvl">
          <ac:chgData name="Sangsin Park" userId="b8b11baad3e83fc3" providerId="LiveId" clId="{A7D39579-D9F2-4C2E-85CD-EBBF9E130D42}" dt="2018-02-09T23:18:45.677" v="4341" actId="164"/>
          <ac:spMkLst>
            <pc:docMk/>
            <pc:sldMk cId="1246247784" sldId="279"/>
            <ac:spMk id="54" creationId="{2B82B099-D167-4396-99F8-61A6811B2842}"/>
          </ac:spMkLst>
        </pc:spChg>
        <pc:spChg chg="add mod topLvl">
          <ac:chgData name="Sangsin Park" userId="b8b11baad3e83fc3" providerId="LiveId" clId="{A7D39579-D9F2-4C2E-85CD-EBBF9E130D42}" dt="2018-02-09T23:19:13.156" v="4342" actId="113"/>
          <ac:spMkLst>
            <pc:docMk/>
            <pc:sldMk cId="1246247784" sldId="279"/>
            <ac:spMk id="55" creationId="{BC9F9C04-7D28-44C8-B702-924AD71151AC}"/>
          </ac:spMkLst>
        </pc:spChg>
        <pc:spChg chg="add mod topLvl">
          <ac:chgData name="Sangsin Park" userId="b8b11baad3e83fc3" providerId="LiveId" clId="{A7D39579-D9F2-4C2E-85CD-EBBF9E130D42}" dt="2018-02-09T23:19:42.280" v="4352" actId="113"/>
          <ac:spMkLst>
            <pc:docMk/>
            <pc:sldMk cId="1246247784" sldId="279"/>
            <ac:spMk id="56" creationId="{B4A3EDD8-B1F5-4DFF-8AC0-DB7E2C2BA856}"/>
          </ac:spMkLst>
        </pc:spChg>
        <pc:spChg chg="add mod topLvl">
          <ac:chgData name="Sangsin Park" userId="b8b11baad3e83fc3" providerId="LiveId" clId="{A7D39579-D9F2-4C2E-85CD-EBBF9E130D42}" dt="2018-02-09T23:19:38.497" v="4351" actId="113"/>
          <ac:spMkLst>
            <pc:docMk/>
            <pc:sldMk cId="1246247784" sldId="279"/>
            <ac:spMk id="57" creationId="{4D976022-6517-42FB-ACEF-8083EF6745D0}"/>
          </ac:spMkLst>
        </pc:spChg>
        <pc:spChg chg="add mod topLvl">
          <ac:chgData name="Sangsin Park" userId="b8b11baad3e83fc3" providerId="LiveId" clId="{A7D39579-D9F2-4C2E-85CD-EBBF9E130D42}" dt="2018-02-09T23:18:45.677" v="4341" actId="164"/>
          <ac:spMkLst>
            <pc:docMk/>
            <pc:sldMk cId="1246247784" sldId="279"/>
            <ac:spMk id="70" creationId="{59EA47B0-6CF6-4CD4-B9CD-6AEDB7C205E1}"/>
          </ac:spMkLst>
        </pc:spChg>
        <pc:spChg chg="add mod topLvl">
          <ac:chgData name="Sangsin Park" userId="b8b11baad3e83fc3" providerId="LiveId" clId="{A7D39579-D9F2-4C2E-85CD-EBBF9E130D42}" dt="2018-02-09T23:18:45.677" v="4341" actId="164"/>
          <ac:spMkLst>
            <pc:docMk/>
            <pc:sldMk cId="1246247784" sldId="279"/>
            <ac:spMk id="71" creationId="{3714716F-EB0C-4088-A88D-0FF42FD37ADC}"/>
          </ac:spMkLst>
        </pc:spChg>
        <pc:spChg chg="add mod topLvl">
          <ac:chgData name="Sangsin Park" userId="b8b11baad3e83fc3" providerId="LiveId" clId="{A7D39579-D9F2-4C2E-85CD-EBBF9E130D42}" dt="2018-02-09T23:19:23.606" v="4346" actId="113"/>
          <ac:spMkLst>
            <pc:docMk/>
            <pc:sldMk cId="1246247784" sldId="279"/>
            <ac:spMk id="72" creationId="{1A33F564-34BD-4D3D-B2B0-DA6D6C10F1A4}"/>
          </ac:spMkLst>
        </pc:spChg>
        <pc:spChg chg="add mod topLvl">
          <ac:chgData name="Sangsin Park" userId="b8b11baad3e83fc3" providerId="LiveId" clId="{A7D39579-D9F2-4C2E-85CD-EBBF9E130D42}" dt="2018-02-09T23:20:13.935" v="4359" actId="113"/>
          <ac:spMkLst>
            <pc:docMk/>
            <pc:sldMk cId="1246247784" sldId="279"/>
            <ac:spMk id="76" creationId="{16C8F292-7150-4A20-BFD4-8A5BF88E1BCD}"/>
          </ac:spMkLst>
        </pc:spChg>
        <pc:spChg chg="add mod">
          <ac:chgData name="Sangsin Park" userId="b8b11baad3e83fc3" providerId="LiveId" clId="{A7D39579-D9F2-4C2E-85CD-EBBF9E130D42}" dt="2018-02-09T23:06:57.779" v="4177" actId="20577"/>
          <ac:spMkLst>
            <pc:docMk/>
            <pc:sldMk cId="1246247784" sldId="279"/>
            <ac:spMk id="86" creationId="{67D54C3B-6D1F-466F-99A0-43C56C8DA7E9}"/>
          </ac:spMkLst>
        </pc:spChg>
        <pc:spChg chg="add mod">
          <ac:chgData name="Sangsin Park" userId="b8b11baad3e83fc3" providerId="LiveId" clId="{A7D39579-D9F2-4C2E-85CD-EBBF9E130D42}" dt="2018-02-09T23:07:42.393" v="4188" actId="1035"/>
          <ac:spMkLst>
            <pc:docMk/>
            <pc:sldMk cId="1246247784" sldId="279"/>
            <ac:spMk id="87" creationId="{EECA3AF0-199A-4E07-8FDC-5506758B02CF}"/>
          </ac:spMkLst>
        </pc:spChg>
        <pc:spChg chg="add mod">
          <ac:chgData name="Sangsin Park" userId="b8b11baad3e83fc3" providerId="LiveId" clId="{A7D39579-D9F2-4C2E-85CD-EBBF9E130D42}" dt="2018-02-09T23:13:57.296" v="4260" actId="20577"/>
          <ac:spMkLst>
            <pc:docMk/>
            <pc:sldMk cId="1246247784" sldId="279"/>
            <ac:spMk id="88" creationId="{6D39CB42-3B67-4E58-89A7-63330FC90508}"/>
          </ac:spMkLst>
        </pc:spChg>
        <pc:spChg chg="add del">
          <ac:chgData name="Sangsin Park" userId="b8b11baad3e83fc3" providerId="LiveId" clId="{A7D39579-D9F2-4C2E-85CD-EBBF9E130D42}" dt="2018-02-09T23:13:24.189" v="4244" actId="1035"/>
          <ac:spMkLst>
            <pc:docMk/>
            <pc:sldMk cId="1246247784" sldId="279"/>
            <ac:spMk id="89" creationId="{4AEB2F35-6975-4107-868C-8B688EE985FB}"/>
          </ac:spMkLst>
        </pc:spChg>
        <pc:spChg chg="add del">
          <ac:chgData name="Sangsin Park" userId="b8b11baad3e83fc3" providerId="LiveId" clId="{A7D39579-D9F2-4C2E-85CD-EBBF9E130D42}" dt="2018-02-09T23:13:29.854" v="4246" actId="1035"/>
          <ac:spMkLst>
            <pc:docMk/>
            <pc:sldMk cId="1246247784" sldId="279"/>
            <ac:spMk id="90" creationId="{4EE37E75-746A-475B-872D-A334F12A3FF6}"/>
          </ac:spMkLst>
        </pc:spChg>
        <pc:spChg chg="add mod">
          <ac:chgData name="Sangsin Park" userId="b8b11baad3e83fc3" providerId="LiveId" clId="{A7D39579-D9F2-4C2E-85CD-EBBF9E130D42}" dt="2018-02-09T23:19:30.054" v="4348" actId="113"/>
          <ac:spMkLst>
            <pc:docMk/>
            <pc:sldMk cId="1246247784" sldId="279"/>
            <ac:spMk id="92" creationId="{4F29F565-6563-4316-8B7D-77BBE343047C}"/>
          </ac:spMkLst>
        </pc:spChg>
        <pc:spChg chg="add mod">
          <ac:chgData name="Sangsin Park" userId="b8b11baad3e83fc3" providerId="LiveId" clId="{A7D39579-D9F2-4C2E-85CD-EBBF9E130D42}" dt="2018-02-09T23:37:04.737" v="4640" actId="164"/>
          <ac:spMkLst>
            <pc:docMk/>
            <pc:sldMk cId="1246247784" sldId="279"/>
            <ac:spMk id="97" creationId="{5EF7FDD0-CBFA-4B77-902B-8083D8DEBBBF}"/>
          </ac:spMkLst>
        </pc:spChg>
        <pc:spChg chg="add mod">
          <ac:chgData name="Sangsin Park" userId="b8b11baad3e83fc3" providerId="LiveId" clId="{A7D39579-D9F2-4C2E-85CD-EBBF9E130D42}" dt="2018-02-09T23:37:04.737" v="4640" actId="164"/>
          <ac:spMkLst>
            <pc:docMk/>
            <pc:sldMk cId="1246247784" sldId="279"/>
            <ac:spMk id="98" creationId="{E999F715-9074-4B57-B35A-880F14BCC9E1}"/>
          </ac:spMkLst>
        </pc:spChg>
        <pc:spChg chg="add mod">
          <ac:chgData name="Sangsin Park" userId="b8b11baad3e83fc3" providerId="LiveId" clId="{A7D39579-D9F2-4C2E-85CD-EBBF9E130D42}" dt="2018-02-09T23:37:04.737" v="4640" actId="164"/>
          <ac:spMkLst>
            <pc:docMk/>
            <pc:sldMk cId="1246247784" sldId="279"/>
            <ac:spMk id="99" creationId="{E5DEAE26-6C54-4D7E-83A2-08E500780B7B}"/>
          </ac:spMkLst>
        </pc:spChg>
        <pc:spChg chg="add mod">
          <ac:chgData name="Sangsin Park" userId="b8b11baad3e83fc3" providerId="LiveId" clId="{A7D39579-D9F2-4C2E-85CD-EBBF9E130D42}" dt="2018-02-09T23:37:04.737" v="4640" actId="164"/>
          <ac:spMkLst>
            <pc:docMk/>
            <pc:sldMk cId="1246247784" sldId="279"/>
            <ac:spMk id="100" creationId="{6D92EC21-7F33-44C1-88A3-1CABD4861D13}"/>
          </ac:spMkLst>
        </pc:spChg>
        <pc:spChg chg="add mod">
          <ac:chgData name="Sangsin Park" userId="b8b11baad3e83fc3" providerId="LiveId" clId="{A7D39579-D9F2-4C2E-85CD-EBBF9E130D42}" dt="2018-02-09T23:51:04.393" v="4845" actId="1035"/>
          <ac:spMkLst>
            <pc:docMk/>
            <pc:sldMk cId="1246247784" sldId="279"/>
            <ac:spMk id="114" creationId="{33E68F04-A619-447E-965D-0F978869CA0F}"/>
          </ac:spMkLst>
        </pc:spChg>
        <pc:grpChg chg="del">
          <ac:chgData name="Sangsin Park" userId="b8b11baad3e83fc3" providerId="LiveId" clId="{A7D39579-D9F2-4C2E-85CD-EBBF9E130D42}" dt="2018-02-09T21:56:28.412" v="3633" actId="165"/>
          <ac:grpSpMkLst>
            <pc:docMk/>
            <pc:sldMk cId="1246247784" sldId="279"/>
            <ac:grpSpMk id="18" creationId="{D1506D4C-7FA8-42B7-B52B-2D143F3878E8}"/>
          </ac:grpSpMkLst>
        </pc:grpChg>
        <pc:grpChg chg="add del mod">
          <ac:chgData name="Sangsin Park" userId="b8b11baad3e83fc3" providerId="LiveId" clId="{A7D39579-D9F2-4C2E-85CD-EBBF9E130D42}" dt="2018-02-09T23:42:09.327" v="4721" actId="478"/>
          <ac:grpSpMkLst>
            <pc:docMk/>
            <pc:sldMk cId="1246247784" sldId="279"/>
            <ac:grpSpMk id="29" creationId="{724C2E26-429E-4B2C-8395-50C75F2689BE}"/>
          </ac:grpSpMkLst>
        </pc:grpChg>
        <pc:grpChg chg="add del mod">
          <ac:chgData name="Sangsin Park" userId="b8b11baad3e83fc3" providerId="LiveId" clId="{A7D39579-D9F2-4C2E-85CD-EBBF9E130D42}" dt="2018-02-09T23:17:53.604" v="4320" actId="165"/>
          <ac:grpSpMkLst>
            <pc:docMk/>
            <pc:sldMk cId="1246247784" sldId="279"/>
            <ac:grpSpMk id="91" creationId="{AA68AA28-50C5-4666-A203-462C05BEB3B9}"/>
          </ac:grpSpMkLst>
        </pc:grpChg>
        <pc:grpChg chg="add mod">
          <ac:chgData name="Sangsin Park" userId="b8b11baad3e83fc3" providerId="LiveId" clId="{A7D39579-D9F2-4C2E-85CD-EBBF9E130D42}" dt="2018-02-09T23:37:29.351" v="4642" actId="12788"/>
          <ac:grpSpMkLst>
            <pc:docMk/>
            <pc:sldMk cId="1246247784" sldId="279"/>
            <ac:grpSpMk id="96" creationId="{0403EDB9-2BA1-43E5-ADD9-C8F459BC7619}"/>
          </ac:grpSpMkLst>
        </pc:grpChg>
        <pc:grpChg chg="add mod">
          <ac:chgData name="Sangsin Park" userId="b8b11baad3e83fc3" providerId="LiveId" clId="{A7D39579-D9F2-4C2E-85CD-EBBF9E130D42}" dt="2018-02-09T23:37:29.351" v="4642" actId="12788"/>
          <ac:grpSpMkLst>
            <pc:docMk/>
            <pc:sldMk cId="1246247784" sldId="279"/>
            <ac:grpSpMk id="101" creationId="{CE45E159-057C-4F97-AFC2-83C56A6D096D}"/>
          </ac:grpSpMkLst>
        </pc:grpChg>
        <pc:grpChg chg="add mod">
          <ac:chgData name="Sangsin Park" userId="b8b11baad3e83fc3" providerId="LiveId" clId="{A7D39579-D9F2-4C2E-85CD-EBBF9E130D42}" dt="2018-02-09T23:37:29.351" v="4642" actId="12788"/>
          <ac:grpSpMkLst>
            <pc:docMk/>
            <pc:sldMk cId="1246247784" sldId="279"/>
            <ac:grpSpMk id="102" creationId="{3738E836-B2E5-4A2C-9F5B-C9C882ABA6EF}"/>
          </ac:grpSpMkLst>
        </pc:grpChg>
        <pc:grpChg chg="add del">
          <ac:chgData name="Sangsin Park" userId="b8b11baad3e83fc3" providerId="LiveId" clId="{A7D39579-D9F2-4C2E-85CD-EBBF9E130D42}" dt="2018-02-09T23:43:10.897" v="4725" actId="1035"/>
          <ac:grpSpMkLst>
            <pc:docMk/>
            <pc:sldMk cId="1246247784" sldId="279"/>
            <ac:grpSpMk id="103" creationId="{7DFE7A48-C803-42DE-B71E-D31A7BA21FE8}"/>
          </ac:grpSpMkLst>
        </pc:grpChg>
        <pc:cxnChg chg="del mod topLvl">
          <ac:chgData name="Sangsin Park" userId="b8b11baad3e83fc3" providerId="LiveId" clId="{A7D39579-D9F2-4C2E-85CD-EBBF9E130D42}" dt="2018-02-09T21:56:29.963" v="3634" actId="478"/>
          <ac:cxnSpMkLst>
            <pc:docMk/>
            <pc:sldMk cId="1246247784" sldId="279"/>
            <ac:cxnSpMk id="3" creationId="{042499F2-8AF2-4695-B829-11870A26D615}"/>
          </ac:cxnSpMkLst>
        </pc:cxnChg>
        <pc:cxnChg chg="add mod">
          <ac:chgData name="Sangsin Park" userId="b8b11baad3e83fc3" providerId="LiveId" clId="{A7D39579-D9F2-4C2E-85CD-EBBF9E130D42}" dt="2018-02-09T23:42:09.327" v="4721" actId="478"/>
          <ac:cxnSpMkLst>
            <pc:docMk/>
            <pc:sldMk cId="1246247784" sldId="279"/>
            <ac:cxnSpMk id="9" creationId="{0DE889B5-C2E6-4108-9A16-05A81763733D}"/>
          </ac:cxnSpMkLst>
        </pc:cxnChg>
        <pc:cxnChg chg="add mod">
          <ac:chgData name="Sangsin Park" userId="b8b11baad3e83fc3" providerId="LiveId" clId="{A7D39579-D9F2-4C2E-85CD-EBBF9E130D42}" dt="2018-02-09T22:11:11.420" v="3787" actId="164"/>
          <ac:cxnSpMkLst>
            <pc:docMk/>
            <pc:sldMk cId="1246247784" sldId="279"/>
            <ac:cxnSpMk id="25" creationId="{3833B815-4463-42B5-8C90-0DF69DD66D63}"/>
          </ac:cxnSpMkLst>
        </pc:cxnChg>
        <pc:cxnChg chg="add mod">
          <ac:chgData name="Sangsin Park" userId="b8b11baad3e83fc3" providerId="LiveId" clId="{A7D39579-D9F2-4C2E-85CD-EBBF9E130D42}" dt="2018-02-09T22:11:11.420" v="3787" actId="164"/>
          <ac:cxnSpMkLst>
            <pc:docMk/>
            <pc:sldMk cId="1246247784" sldId="279"/>
            <ac:cxnSpMk id="30" creationId="{C8EADC33-EEC5-4E3E-97BC-8C61BEA2A353}"/>
          </ac:cxnSpMkLst>
        </pc:cxnChg>
        <pc:cxnChg chg="add mod topLvl">
          <ac:chgData name="Sangsin Park" userId="b8b11baad3e83fc3" providerId="LiveId" clId="{A7D39579-D9F2-4C2E-85CD-EBBF9E130D42}" dt="2018-02-09T23:18:45.677" v="4341" actId="164"/>
          <ac:cxnSpMkLst>
            <pc:docMk/>
            <pc:sldMk cId="1246247784" sldId="279"/>
            <ac:cxnSpMk id="32" creationId="{5AC63213-48DD-4B65-AD2D-9C7F440A142C}"/>
          </ac:cxnSpMkLst>
        </pc:cxnChg>
        <pc:cxnChg chg="add mod topLvl">
          <ac:chgData name="Sangsin Park" userId="b8b11baad3e83fc3" providerId="LiveId" clId="{A7D39579-D9F2-4C2E-85CD-EBBF9E130D42}" dt="2018-02-09T23:18:45.677" v="4341" actId="164"/>
          <ac:cxnSpMkLst>
            <pc:docMk/>
            <pc:sldMk cId="1246247784" sldId="279"/>
            <ac:cxnSpMk id="35" creationId="{FECA96FA-C522-4C19-9ECF-FFD130D5F9A3}"/>
          </ac:cxnSpMkLst>
        </pc:cxnChg>
        <pc:cxnChg chg="add mod topLvl">
          <ac:chgData name="Sangsin Park" userId="b8b11baad3e83fc3" providerId="LiveId" clId="{A7D39579-D9F2-4C2E-85CD-EBBF9E130D42}" dt="2018-02-09T23:18:45.677" v="4341" actId="164"/>
          <ac:cxnSpMkLst>
            <pc:docMk/>
            <pc:sldMk cId="1246247784" sldId="279"/>
            <ac:cxnSpMk id="46" creationId="{88B40889-7E1A-4A6B-BA1C-FDDD2F834B02}"/>
          </ac:cxnSpMkLst>
        </pc:cxnChg>
        <pc:cxnChg chg="add mod topLvl">
          <ac:chgData name="Sangsin Park" userId="b8b11baad3e83fc3" providerId="LiveId" clId="{A7D39579-D9F2-4C2E-85CD-EBBF9E130D42}" dt="2018-02-09T23:18:45.677" v="4341" actId="164"/>
          <ac:cxnSpMkLst>
            <pc:docMk/>
            <pc:sldMk cId="1246247784" sldId="279"/>
            <ac:cxnSpMk id="49" creationId="{6534EC7F-B749-43D3-8D36-BBF488613AD7}"/>
          </ac:cxnSpMkLst>
        </pc:cxnChg>
        <pc:cxnChg chg="add mod topLvl">
          <ac:chgData name="Sangsin Park" userId="b8b11baad3e83fc3" providerId="LiveId" clId="{A7D39579-D9F2-4C2E-85CD-EBBF9E130D42}" dt="2018-02-09T23:18:45.677" v="4341" actId="164"/>
          <ac:cxnSpMkLst>
            <pc:docMk/>
            <pc:sldMk cId="1246247784" sldId="279"/>
            <ac:cxnSpMk id="58" creationId="{AA27F063-66B6-4645-90C9-68B62A7F3C50}"/>
          </ac:cxnSpMkLst>
        </pc:cxnChg>
        <pc:cxnChg chg="add del mod">
          <ac:chgData name="Sangsin Park" userId="b8b11baad3e83fc3" providerId="LiveId" clId="{A7D39579-D9F2-4C2E-85CD-EBBF9E130D42}" dt="2018-02-09T22:57:50.473" v="4029" actId="478"/>
          <ac:cxnSpMkLst>
            <pc:docMk/>
            <pc:sldMk cId="1246247784" sldId="279"/>
            <ac:cxnSpMk id="60" creationId="{C6D8C93D-23CB-43A6-9D6C-03830E3998B2}"/>
          </ac:cxnSpMkLst>
        </pc:cxnChg>
        <pc:cxnChg chg="add del mod">
          <ac:chgData name="Sangsin Park" userId="b8b11baad3e83fc3" providerId="LiveId" clId="{A7D39579-D9F2-4C2E-85CD-EBBF9E130D42}" dt="2018-02-09T22:42:11.032" v="3985" actId="478"/>
          <ac:cxnSpMkLst>
            <pc:docMk/>
            <pc:sldMk cId="1246247784" sldId="279"/>
            <ac:cxnSpMk id="67" creationId="{F69DB2CB-CB70-4F78-9F70-CC4A20CDE4D4}"/>
          </ac:cxnSpMkLst>
        </pc:cxnChg>
        <pc:cxnChg chg="add del mod">
          <ac:chgData name="Sangsin Park" userId="b8b11baad3e83fc3" providerId="LiveId" clId="{A7D39579-D9F2-4C2E-85CD-EBBF9E130D42}" dt="2018-02-09T22:57:42.905" v="4028" actId="478"/>
          <ac:cxnSpMkLst>
            <pc:docMk/>
            <pc:sldMk cId="1246247784" sldId="279"/>
            <ac:cxnSpMk id="73" creationId="{1B15E8F2-98D1-41DB-B9DF-066867F53AE6}"/>
          </ac:cxnSpMkLst>
        </pc:cxnChg>
        <pc:cxnChg chg="add mod topLvl">
          <ac:chgData name="Sangsin Park" userId="b8b11baad3e83fc3" providerId="LiveId" clId="{A7D39579-D9F2-4C2E-85CD-EBBF9E130D42}" dt="2018-02-09T23:20:10.802" v="4358" actId="20577"/>
          <ac:cxnSpMkLst>
            <pc:docMk/>
            <pc:sldMk cId="1246247784" sldId="279"/>
            <ac:cxnSpMk id="77" creationId="{B30F6800-A398-43E7-BB2A-21B63AF7206A}"/>
          </ac:cxnSpMkLst>
        </pc:cxnChg>
        <pc:cxnChg chg="add mod">
          <ac:chgData name="Sangsin Park" userId="b8b11baad3e83fc3" providerId="LiveId" clId="{A7D39579-D9F2-4C2E-85CD-EBBF9E130D42}" dt="2018-02-09T23:18:45.677" v="4341" actId="164"/>
          <ac:cxnSpMkLst>
            <pc:docMk/>
            <pc:sldMk cId="1246247784" sldId="279"/>
            <ac:cxnSpMk id="93" creationId="{B2B979F4-72A1-4D3F-846F-D4C695165F27}"/>
          </ac:cxnSpMkLst>
        </pc:cxnChg>
      </pc:sldChg>
      <pc:sldChg chg="addSp delSp modSp add">
        <pc:chgData name="Sangsin Park" userId="b8b11baad3e83fc3" providerId="LiveId" clId="{A7D39579-D9F2-4C2E-85CD-EBBF9E130D42}" dt="2018-02-09T23:51:12.410" v="4846" actId="14100"/>
        <pc:sldMkLst>
          <pc:docMk/>
          <pc:sldMk cId="3910135842" sldId="280"/>
        </pc:sldMkLst>
        <pc:spChg chg="add mod topLvl">
          <ac:chgData name="Sangsin Park" userId="b8b11baad3e83fc3" providerId="LiveId" clId="{A7D39579-D9F2-4C2E-85CD-EBBF9E130D42}" dt="2018-02-09T23:41:38.666" v="4719" actId="164"/>
          <ac:spMkLst>
            <pc:docMk/>
            <pc:sldMk cId="3910135842" sldId="280"/>
            <ac:spMk id="5" creationId="{B61FA08B-25DC-4B72-A3D9-AA61993F06DE}"/>
          </ac:spMkLst>
        </pc:spChg>
        <pc:spChg chg="mod">
          <ac:chgData name="Sangsin Park" userId="b8b11baad3e83fc3" providerId="LiveId" clId="{A7D39579-D9F2-4C2E-85CD-EBBF9E130D42}" dt="2018-02-09T23:39:17.791" v="4661" actId="20577"/>
          <ac:spMkLst>
            <pc:docMk/>
            <pc:sldMk cId="3910135842" sldId="280"/>
            <ac:spMk id="7" creationId="{0B6CE2E6-8064-4A7C-8BB9-822333ADCBCB}"/>
          </ac:spMkLst>
        </pc:spChg>
        <pc:spChg chg="mod">
          <ac:chgData name="Sangsin Park" userId="b8b11baad3e83fc3" providerId="LiveId" clId="{A7D39579-D9F2-4C2E-85CD-EBBF9E130D42}" dt="2018-02-09T23:38:20.409" v="4648" actId="164"/>
          <ac:spMkLst>
            <pc:docMk/>
            <pc:sldMk cId="3910135842" sldId="280"/>
            <ac:spMk id="41" creationId="{DD7522FE-C748-4FA4-BF03-D83F9FB58B18}"/>
          </ac:spMkLst>
        </pc:spChg>
        <pc:spChg chg="add">
          <ac:chgData name="Sangsin Park" userId="b8b11baad3e83fc3" providerId="LiveId" clId="{A7D39579-D9F2-4C2E-85CD-EBBF9E130D42}" dt="2018-02-09T23:51:12.410" v="4846" actId="14100"/>
          <ac:spMkLst>
            <pc:docMk/>
            <pc:sldMk cId="3910135842" sldId="280"/>
            <ac:spMk id="44" creationId="{BCD4E78D-F002-4780-A7D8-BF677709F550}"/>
          </ac:spMkLst>
        </pc:spChg>
        <pc:grpChg chg="add mod ord topLvl">
          <ac:chgData name="Sangsin Park" userId="b8b11baad3e83fc3" providerId="LiveId" clId="{A7D39579-D9F2-4C2E-85CD-EBBF9E130D42}" dt="2018-02-09T23:41:38.666" v="4719" actId="164"/>
          <ac:grpSpMkLst>
            <pc:docMk/>
            <pc:sldMk cId="3910135842" sldId="280"/>
            <ac:grpSpMk id="3" creationId="{3F5B4A40-6660-4CFA-B3DA-D9D7911364D8}"/>
          </ac:grpSpMkLst>
        </pc:grpChg>
        <pc:grpChg chg="add del mod">
          <ac:chgData name="Sangsin Park" userId="b8b11baad3e83fc3" providerId="LiveId" clId="{A7D39579-D9F2-4C2E-85CD-EBBF9E130D42}" dt="2018-02-09T23:40:53.930" v="4675" actId="165"/>
          <ac:grpSpMkLst>
            <pc:docMk/>
            <pc:sldMk cId="3910135842" sldId="280"/>
            <ac:grpSpMk id="6" creationId="{CC70FC06-EDAF-4284-81B3-A1F34B17C16C}"/>
          </ac:grpSpMkLst>
        </pc:grpChg>
        <pc:grpChg chg="add mod">
          <ac:chgData name="Sangsin Park" userId="b8b11baad3e83fc3" providerId="LiveId" clId="{A7D39579-D9F2-4C2E-85CD-EBBF9E130D42}" dt="2018-02-09T23:41:38.666" v="4719" actId="164"/>
          <ac:grpSpMkLst>
            <pc:docMk/>
            <pc:sldMk cId="3910135842" sldId="280"/>
            <ac:grpSpMk id="8" creationId="{2AF2658F-6743-428B-8A56-916B663ECCDB}"/>
          </ac:grpSpMkLst>
        </pc:grpChg>
        <pc:grpChg chg="mod">
          <ac:chgData name="Sangsin Park" userId="b8b11baad3e83fc3" providerId="LiveId" clId="{A7D39579-D9F2-4C2E-85CD-EBBF9E130D42}" dt="2018-02-09T23:40:08.184" v="4670" actId="12789"/>
          <ac:grpSpMkLst>
            <pc:docMk/>
            <pc:sldMk cId="3910135842" sldId="280"/>
            <ac:grpSpMk id="29" creationId="{724C2E26-429E-4B2C-8395-50C75F2689BE}"/>
          </ac:grpSpMkLst>
        </pc:grpChg>
      </pc:sldChg>
    </pc:docChg>
  </pc:docChgLst>
  <pc:docChgLst>
    <pc:chgData name="Sangsin Park" userId="b8b11baad3e83fc3" providerId="LiveId" clId="{4E2B3B97-32C0-4E6B-AC82-37C86D067143}"/>
    <pc:docChg chg="undo custSel addSld delSld modSld sldOrd">
      <pc:chgData name="Sangsin Park" userId="b8b11baad3e83fc3" providerId="LiveId" clId="{4E2B3B97-32C0-4E6B-AC82-37C86D067143}" dt="2018-02-03T00:30:59.648" v="1763" actId="20577"/>
      <pc:docMkLst>
        <pc:docMk/>
      </pc:docMkLst>
      <pc:sldChg chg="modSp">
        <pc:chgData name="Sangsin Park" userId="b8b11baad3e83fc3" providerId="LiveId" clId="{4E2B3B97-32C0-4E6B-AC82-37C86D067143}" dt="2018-01-24T19:17:07.961" v="23" actId="20577"/>
        <pc:sldMkLst>
          <pc:docMk/>
          <pc:sldMk cId="3852637473" sldId="256"/>
        </pc:sldMkLst>
        <pc:spChg chg="mod">
          <ac:chgData name="Sangsin Park" userId="b8b11baad3e83fc3" providerId="LiveId" clId="{4E2B3B97-32C0-4E6B-AC82-37C86D067143}" dt="2018-01-24T19:16:52.721" v="18" actId="20577"/>
          <ac:spMkLst>
            <pc:docMk/>
            <pc:sldMk cId="3852637473" sldId="256"/>
            <ac:spMk id="2" creationId="{4AB1F08C-BAC9-4370-BDFC-56CD8A41ED34}"/>
          </ac:spMkLst>
        </pc:spChg>
        <pc:spChg chg="mod">
          <ac:chgData name="Sangsin Park" userId="b8b11baad3e83fc3" providerId="LiveId" clId="{4E2B3B97-32C0-4E6B-AC82-37C86D067143}" dt="2018-01-24T19:17:07.961" v="23" actId="20577"/>
          <ac:spMkLst>
            <pc:docMk/>
            <pc:sldMk cId="3852637473" sldId="256"/>
            <ac:spMk id="3" creationId="{B6D10469-97CE-4171-B2EF-00FF2A91676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E62E8-E242-604F-904A-6B05793FA248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11C2A-92C5-D14E-BAED-8FFC2A1EE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47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me give you one example.</a:t>
            </a:r>
          </a:p>
          <a:p>
            <a:r>
              <a:rPr lang="en-US" dirty="0"/>
              <a:t>It is very familiar to us.</a:t>
            </a:r>
          </a:p>
          <a:p>
            <a:r>
              <a:rPr lang="en-US" dirty="0"/>
              <a:t>Yes. This is a solution of homework 2, problem 4.</a:t>
            </a:r>
          </a:p>
          <a:p>
            <a:r>
              <a:rPr lang="en-US" dirty="0"/>
              <a:t>Here is a reference frame.</a:t>
            </a:r>
          </a:p>
          <a:p>
            <a:r>
              <a:rPr lang="en-US" dirty="0"/>
              <a:t>Assign coordinate frames on each link.</a:t>
            </a:r>
          </a:p>
          <a:p>
            <a:r>
              <a:rPr lang="en-US" dirty="0"/>
              <a:t>A x axis is placed on a longitudinal axis of each link.</a:t>
            </a:r>
          </a:p>
          <a:p>
            <a:endParaRPr lang="en-US" dirty="0"/>
          </a:p>
          <a:p>
            <a:r>
              <a:rPr lang="en-US" dirty="0"/>
              <a:t>Cos theta </a:t>
            </a:r>
            <a:r>
              <a:rPr lang="en-US" dirty="0" err="1"/>
              <a:t>i</a:t>
            </a:r>
            <a:r>
              <a:rPr lang="en-US" dirty="0"/>
              <a:t> and sin theta </a:t>
            </a:r>
            <a:r>
              <a:rPr lang="en-US" dirty="0" err="1"/>
              <a:t>i</a:t>
            </a:r>
            <a:r>
              <a:rPr lang="en-US" dirty="0"/>
              <a:t> are abbreviated to c </a:t>
            </a:r>
            <a:r>
              <a:rPr lang="en-US" dirty="0" err="1"/>
              <a:t>i</a:t>
            </a:r>
            <a:r>
              <a:rPr lang="en-US" dirty="0"/>
              <a:t> and s </a:t>
            </a:r>
            <a:r>
              <a:rPr lang="en-US" dirty="0" err="1"/>
              <a:t>i</a:t>
            </a:r>
            <a:r>
              <a:rPr lang="en-US" dirty="0"/>
              <a:t>.</a:t>
            </a:r>
          </a:p>
          <a:p>
            <a:r>
              <a:rPr lang="en-US" dirty="0"/>
              <a:t>Also, c </a:t>
            </a:r>
            <a:r>
              <a:rPr lang="en-US" dirty="0" err="1"/>
              <a:t>ij</a:t>
            </a:r>
            <a:r>
              <a:rPr lang="en-US" dirty="0"/>
              <a:t> and s </a:t>
            </a:r>
            <a:r>
              <a:rPr lang="en-US" dirty="0" err="1"/>
              <a:t>ij</a:t>
            </a:r>
            <a:r>
              <a:rPr lang="en-US" dirty="0"/>
              <a:t> are the abbreviation for cos theta </a:t>
            </a:r>
            <a:r>
              <a:rPr lang="en-US" dirty="0" err="1"/>
              <a:t>i</a:t>
            </a:r>
            <a:r>
              <a:rPr lang="en-US" dirty="0"/>
              <a:t> plus theta j and sin theta </a:t>
            </a:r>
            <a:r>
              <a:rPr lang="en-US" dirty="0" err="1"/>
              <a:t>i</a:t>
            </a:r>
            <a:r>
              <a:rPr lang="en-US" dirty="0"/>
              <a:t> plus theta j.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11C2A-92C5-D14E-BAED-8FFC2A1EEA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43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partial derivative of f with respect to theta.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11C2A-92C5-D14E-BAED-8FFC2A1EEA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11C2A-92C5-D14E-BAED-8FFC2A1EEA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44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1727E-F851-4277-A9B3-69D3FE65B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0FBF3-46B3-4C04-B252-367E7655E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5E49F-933C-4594-89FD-BCC6528D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77109-3385-435A-8E15-0A815BD6D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DF9B8-8B31-4427-8D4D-D7C91B6A3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2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598DC-2D43-4D6D-B074-108990EA0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AFB5B-623B-411F-8A66-952E01C33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B291B-5EB7-49D1-A23C-CF2803E6B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9A82A-1CEA-4685-86EF-AAB959F4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B5B53-5F68-4581-B029-21A556CFD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3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8353B-EA85-4A73-A5E0-8675AAC1F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354AB2-35C9-4ED1-9312-F22232801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79DDD-BEEB-439F-93C8-0DBA4D56F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0D43D-6FBF-43EE-B8E5-66619CDAC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1BABC-A39D-40AA-ADB2-3723F063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4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3030B-43E8-4C5B-ABE7-8022BF53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1CC2A-9004-4026-B34A-AFC4A3367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DD8FE-C349-4225-B8E2-A01DC3AC4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4DE76-0A44-4A84-8F99-69F2142AA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D9933-F475-4142-B710-FD08D3E1D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3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13CBB-B641-42EA-9476-1539185BB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62519-7D78-47CF-8301-E8A3F2BE0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739EF-BBCC-4210-B758-C1BD1F108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47156-6927-436E-BA8C-B3934C990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14582-3453-41F0-A34B-A3E68763C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E033E-7DC8-4B2C-A3B3-13B4AA4F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638E-3117-4EDB-B34D-5D77204F7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EB336-C48D-46EA-A2F3-D7DE8951B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5D118-C706-4DEB-A379-D3C97EA3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56F9B-9382-4EA9-88D2-EA5305F25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D97C3-6A6E-437A-8F54-6027684E7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9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6C9CE-B514-4156-845E-31F806120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659F6-6E19-4B32-A2F0-992C13D38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1635E-3768-47EB-A8A6-2D29C67BA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FF5977-C657-4A7B-B28D-5F229B2F4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5525FC-363A-4DB6-A140-8442F8EFBB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0A8997-9AF4-4CAF-9FF5-EA4C48D53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C40C93-A5D9-4C5D-81A0-B6A0B490A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8C0D1A-207A-49B3-84C2-E2D392716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4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5FE9A-DE1F-4BBA-AA72-28416B90C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59962-A77E-416C-BF1B-D315E66F6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018BBC-7A5C-471C-A273-61BA653B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5E68BD-F894-49E0-BA4A-3D6594056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509650B-6319-2444-8169-3D0A057347F2}"/>
              </a:ext>
            </a:extLst>
          </p:cNvPr>
          <p:cNvSpPr txBox="1">
            <a:spLocks/>
          </p:cNvSpPr>
          <p:nvPr userDrawn="1"/>
        </p:nvSpPr>
        <p:spPr>
          <a:xfrm>
            <a:off x="10556240" y="0"/>
            <a:ext cx="1529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Sangsin Park, Ph. D.</a:t>
            </a:r>
          </a:p>
        </p:txBody>
      </p:sp>
    </p:spTree>
    <p:extLst>
      <p:ext uri="{BB962C8B-B14F-4D97-AF65-F5344CB8AC3E}">
        <p14:creationId xmlns:p14="http://schemas.microsoft.com/office/powerpoint/2010/main" val="368712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763671-D840-47BA-A0AD-CB96A8104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43EB11-ACAA-4BA0-91DD-9E27AE7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1CB61B-A250-4B5A-A2AA-F5CB7C06D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5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39BAE-0454-421E-8A5B-DD2552A69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ED39-31B3-447B-880D-622CC25E9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35756-FC92-4ED6-8E7D-28EF9D8C7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A3E855-AB96-43FA-BA66-F85A2E7CA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9CDEA-862E-427A-BBAC-1561DE8CA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A9BAA-B8DD-4C5E-B72C-CBEEFDFB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5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E4BDA-F649-4E77-A754-F71004723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105EB6-B6D7-4E5E-A8A0-A716E85C2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DC9DB-60CC-4182-966D-1F6D8C6B9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4FA48-7750-48BD-B2C9-7B6EA5C5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C210F-F479-49DD-B98D-A100B64D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3FD4D-75AD-4E43-A272-25AB8B67C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6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F3E857-14A2-4B35-8255-7C861D9E0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3D791-223F-48A2-93FC-C0EAFDB4F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70547-F6AA-4469-923C-0522B18AA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9C0E4-E50B-4BAB-ADE1-FF8E1B3B995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8E0-7F87-4378-B396-6A116F948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307A3-04E6-4D3F-85AE-6EE38308E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58009-3116-447A-9290-4F4421CAA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6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8" Type="http://schemas.openxmlformats.org/officeDocument/2006/relationships/image" Target="../media/image54.png"/><Relationship Id="rId3" Type="http://schemas.openxmlformats.org/officeDocument/2006/relationships/image" Target="../media/image500.png"/><Relationship Id="rId21" Type="http://schemas.openxmlformats.org/officeDocument/2006/relationships/image" Target="../media/image57.png"/><Relationship Id="rId25" Type="http://schemas.openxmlformats.org/officeDocument/2006/relationships/image" Target="../media/image6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64.png"/><Relationship Id="rId20" Type="http://schemas.openxmlformats.org/officeDocument/2006/relationships/image" Target="../media/image5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3.png"/><Relationship Id="rId24" Type="http://schemas.openxmlformats.org/officeDocument/2006/relationships/image" Target="../media/image60.png"/><Relationship Id="rId5" Type="http://schemas.openxmlformats.org/officeDocument/2006/relationships/image" Target="../media/image520.png"/><Relationship Id="rId15" Type="http://schemas.openxmlformats.org/officeDocument/2006/relationships/image" Target="../media/image63.png"/><Relationship Id="rId23" Type="http://schemas.openxmlformats.org/officeDocument/2006/relationships/image" Target="../media/image59.png"/><Relationship Id="rId19" Type="http://schemas.openxmlformats.org/officeDocument/2006/relationships/image" Target="../media/image55.png"/><Relationship Id="rId4" Type="http://schemas.openxmlformats.org/officeDocument/2006/relationships/image" Target="../media/image510.png"/><Relationship Id="rId14" Type="http://schemas.openxmlformats.org/officeDocument/2006/relationships/image" Target="../media/image62.png"/><Relationship Id="rId22" Type="http://schemas.openxmlformats.org/officeDocument/2006/relationships/image" Target="../media/image58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26" Type="http://schemas.openxmlformats.org/officeDocument/2006/relationships/image" Target="../media/image58.png"/><Relationship Id="rId18" Type="http://schemas.openxmlformats.org/officeDocument/2006/relationships/image" Target="../media/image67.png"/><Relationship Id="rId3" Type="http://schemas.openxmlformats.org/officeDocument/2006/relationships/image" Target="../media/image510.png"/><Relationship Id="rId25" Type="http://schemas.openxmlformats.org/officeDocument/2006/relationships/image" Target="../media/image57.png"/><Relationship Id="rId17" Type="http://schemas.openxmlformats.org/officeDocument/2006/relationships/image" Target="../media/image660.png"/><Relationship Id="rId2" Type="http://schemas.openxmlformats.org/officeDocument/2006/relationships/image" Target="../media/image500.png"/><Relationship Id="rId16" Type="http://schemas.openxmlformats.org/officeDocument/2006/relationships/image" Target="../media/image64.png"/><Relationship Id="rId29" Type="http://schemas.openxmlformats.org/officeDocument/2006/relationships/image" Target="../media/image66.png"/><Relationship Id="rId20" Type="http://schemas.openxmlformats.org/officeDocument/2006/relationships/image" Target="../media/image69.png"/><Relationship Id="rId1" Type="http://schemas.openxmlformats.org/officeDocument/2006/relationships/slideLayout" Target="../slideLayouts/slideLayout6.xml"/><Relationship Id="rId24" Type="http://schemas.openxmlformats.org/officeDocument/2006/relationships/image" Target="../media/image56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23" Type="http://schemas.openxmlformats.org/officeDocument/2006/relationships/image" Target="../media/image55.png"/><Relationship Id="rId28" Type="http://schemas.openxmlformats.org/officeDocument/2006/relationships/image" Target="../media/image60.png"/><Relationship Id="rId19" Type="http://schemas.openxmlformats.org/officeDocument/2006/relationships/image" Target="../media/image68.png"/><Relationship Id="rId4" Type="http://schemas.openxmlformats.org/officeDocument/2006/relationships/image" Target="../media/image520.png"/><Relationship Id="rId14" Type="http://schemas.openxmlformats.org/officeDocument/2006/relationships/image" Target="../media/image62.png"/><Relationship Id="rId22" Type="http://schemas.openxmlformats.org/officeDocument/2006/relationships/image" Target="../media/image54.png"/><Relationship Id="rId27" Type="http://schemas.openxmlformats.org/officeDocument/2006/relationships/image" Target="../media/image5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9.png"/><Relationship Id="rId8" Type="http://schemas.openxmlformats.org/officeDocument/2006/relationships/image" Target="../media/image65.png"/><Relationship Id="rId13" Type="http://schemas.openxmlformats.org/officeDocument/2006/relationships/image" Target="../media/image110.png"/><Relationship Id="rId3" Type="http://schemas.openxmlformats.org/officeDocument/2006/relationships/image" Target="../media/image26.png"/><Relationship Id="rId7" Type="http://schemas.openxmlformats.org/officeDocument/2006/relationships/image" Target="../media/image511.png"/><Relationship Id="rId12" Type="http://schemas.openxmlformats.org/officeDocument/2006/relationships/image" Target="../media/image100.png"/><Relationship Id="rId2" Type="http://schemas.openxmlformats.org/officeDocument/2006/relationships/notesSlide" Target="../notesSlides/notesSlide1.xml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png"/><Relationship Id="rId11" Type="http://schemas.openxmlformats.org/officeDocument/2006/relationships/image" Target="../media/image90.png"/><Relationship Id="rId5" Type="http://schemas.openxmlformats.org/officeDocument/2006/relationships/image" Target="../media/image28.png"/><Relationship Id="rId15" Type="http://schemas.openxmlformats.org/officeDocument/2006/relationships/image" Target="../media/image130.png"/><Relationship Id="rId19" Type="http://schemas.openxmlformats.org/officeDocument/2006/relationships/image" Target="../media/image210.png"/><Relationship Id="rId10" Type="http://schemas.openxmlformats.org/officeDocument/2006/relationships/image" Target="../media/image80.png"/><Relationship Id="rId4" Type="http://schemas.openxmlformats.org/officeDocument/2006/relationships/image" Target="../media/image27.png"/><Relationship Id="rId9" Type="http://schemas.openxmlformats.org/officeDocument/2006/relationships/image" Target="../media/image70.png"/><Relationship Id="rId14" Type="http://schemas.openxmlformats.org/officeDocument/2006/relationships/image" Target="../media/image1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0.png"/><Relationship Id="rId3" Type="http://schemas.openxmlformats.org/officeDocument/2006/relationships/image" Target="../media/image350.png"/><Relationship Id="rId7" Type="http://schemas.openxmlformats.org/officeDocument/2006/relationships/image" Target="../media/image380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4.png"/><Relationship Id="rId5" Type="http://schemas.openxmlformats.org/officeDocument/2006/relationships/image" Target="../media/image370.png"/><Relationship Id="rId10" Type="http://schemas.openxmlformats.org/officeDocument/2006/relationships/image" Target="../media/image410.png"/><Relationship Id="rId4" Type="http://schemas.openxmlformats.org/officeDocument/2006/relationships/image" Target="../media/image360.png"/><Relationship Id="rId9" Type="http://schemas.openxmlformats.org/officeDocument/2006/relationships/image" Target="../media/image40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9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1F08C-BAC9-4370-BDFC-56CD8A41ED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ME729 Advanced Robotics -</a:t>
            </a:r>
            <a:br>
              <a:rPr lang="en-US" sz="4400" dirty="0"/>
            </a:br>
            <a:r>
              <a:rPr lang="en-US" sz="4400" dirty="0"/>
              <a:t>Inverse Kinematics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10469-97CE-4171-B2EF-00FF2A9167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2/12/2018</a:t>
            </a:r>
            <a:endParaRPr lang="en-US" dirty="0"/>
          </a:p>
          <a:p>
            <a:r>
              <a:rPr lang="en-US" dirty="0"/>
              <a:t>Sangsin Park, Ph.D.</a:t>
            </a:r>
          </a:p>
        </p:txBody>
      </p:sp>
    </p:spTree>
    <p:extLst>
      <p:ext uri="{BB962C8B-B14F-4D97-AF65-F5344CB8AC3E}">
        <p14:creationId xmlns:p14="http://schemas.microsoft.com/office/powerpoint/2010/main" val="3852637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Jacobi Method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8581AFD-6254-AB49-A795-71987E72F318}"/>
              </a:ext>
            </a:extLst>
          </p:cNvPr>
          <p:cNvSpPr/>
          <p:nvPr/>
        </p:nvSpPr>
        <p:spPr>
          <a:xfrm>
            <a:off x="68153" y="1439782"/>
            <a:ext cx="51720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A way to find a solution of inverse kinematics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EA73A40-942B-4089-BD1D-F4C31B4A5238}"/>
                  </a:ext>
                </a:extLst>
              </p:cNvPr>
              <p:cNvSpPr/>
              <p:nvPr/>
            </p:nvSpPr>
            <p:spPr>
              <a:xfrm>
                <a:off x="453151" y="3057088"/>
                <a:ext cx="91749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By </a:t>
                </a:r>
                <a:r>
                  <a:rPr lang="en-US" b="1" i="1" dirty="0"/>
                  <a:t>Newton-</a:t>
                </a:r>
                <a:r>
                  <a:rPr lang="en-US" b="1" i="1" dirty="0" err="1"/>
                  <a:t>Rhapson</a:t>
                </a:r>
                <a:r>
                  <a:rPr lang="en-US" b="1" i="1" dirty="0"/>
                  <a:t> method</a:t>
                </a:r>
                <a:r>
                  <a:rPr lang="en-US" dirty="0"/>
                  <a:t>, we can find the solution (i.e. the joint angles) satisfied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  <a:endParaRPr lang="en-US" i="1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EA73A40-942B-4089-BD1D-F4C31B4A52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51" y="3057088"/>
                <a:ext cx="9174948" cy="369332"/>
              </a:xfrm>
              <a:prstGeom prst="rect">
                <a:avLst/>
              </a:prstGeom>
              <a:blipFill>
                <a:blip r:embed="rId3"/>
                <a:stretch>
                  <a:fillRect l="-399" t="-8197" r="-46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67D54C3B-6D1F-466F-99A0-43C56C8DA7E9}"/>
                  </a:ext>
                </a:extLst>
              </p:cNvPr>
              <p:cNvSpPr/>
              <p:nvPr/>
            </p:nvSpPr>
            <p:spPr>
              <a:xfrm>
                <a:off x="453151" y="1838972"/>
                <a:ext cx="78888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When the desired Cartesian space,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/>
                  <a:t>, the kinematic equation are rewritten as</a:t>
                </a:r>
              </a:p>
            </p:txBody>
          </p:sp>
        </mc:Choice>
        <mc:Fallback xmlns="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67D54C3B-6D1F-466F-99A0-43C56C8DA7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51" y="1838972"/>
                <a:ext cx="7888891" cy="369332"/>
              </a:xfrm>
              <a:prstGeom prst="rect">
                <a:avLst/>
              </a:prstGeom>
              <a:blipFill>
                <a:blip r:embed="rId4"/>
                <a:stretch>
                  <a:fillRect l="-46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EECA3AF0-199A-4E07-8FDC-5506758B02CF}"/>
                  </a:ext>
                </a:extLst>
              </p:cNvPr>
              <p:cNvSpPr/>
              <p:nvPr/>
            </p:nvSpPr>
            <p:spPr>
              <a:xfrm>
                <a:off x="4951071" y="2206830"/>
                <a:ext cx="22898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EECA3AF0-199A-4E07-8FDC-5506758B02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1071" y="2206830"/>
                <a:ext cx="2289858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6D39CB42-3B67-4E58-89A7-63330FC90508}"/>
                  </a:ext>
                </a:extLst>
              </p:cNvPr>
              <p:cNvSpPr/>
              <p:nvPr/>
            </p:nvSpPr>
            <p:spPr>
              <a:xfrm>
                <a:off x="453151" y="2597036"/>
                <a:ext cx="59771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US" dirty="0"/>
                  <a:t>Then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6D39CB42-3B67-4E58-89A7-63330FC905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51" y="2597036"/>
                <a:ext cx="5977149" cy="369332"/>
              </a:xfrm>
              <a:prstGeom prst="rect">
                <a:avLst/>
              </a:prstGeom>
              <a:blipFill>
                <a:blip r:embed="rId6"/>
                <a:stretch>
                  <a:fillRect l="-61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B1035300-63FC-814B-9A55-18FB64AD64FC}"/>
              </a:ext>
            </a:extLst>
          </p:cNvPr>
          <p:cNvGrpSpPr/>
          <p:nvPr/>
        </p:nvGrpSpPr>
        <p:grpSpPr>
          <a:xfrm>
            <a:off x="1687557" y="3389697"/>
            <a:ext cx="8816886" cy="2604550"/>
            <a:chOff x="1687557" y="3389697"/>
            <a:chExt cx="8816886" cy="2604550"/>
          </a:xfrm>
        </p:grpSpPr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CE45E159-057C-4F97-AFC2-83C56A6D096D}"/>
                </a:ext>
              </a:extLst>
            </p:cNvPr>
            <p:cNvGrpSpPr/>
            <p:nvPr/>
          </p:nvGrpSpPr>
          <p:grpSpPr>
            <a:xfrm>
              <a:off x="5482940" y="3389697"/>
              <a:ext cx="5021503" cy="2604550"/>
              <a:chOff x="4460922" y="3389697"/>
              <a:chExt cx="5021503" cy="260455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5EF7FDD0-CBFA-4B77-902B-8083D8DEBBBF}"/>
                      </a:ext>
                    </a:extLst>
                  </p:cNvPr>
                  <p:cNvSpPr/>
                  <p:nvPr/>
                </p:nvSpPr>
                <p:spPr>
                  <a:xfrm>
                    <a:off x="4460922" y="3389697"/>
                    <a:ext cx="2529090" cy="66588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5EF7FDD0-CBFA-4B77-902B-8083D8DEBBB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60922" y="3389697"/>
                    <a:ext cx="2529090" cy="665888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E999F715-9074-4B57-B35A-880F14BCC9E1}"/>
                      </a:ext>
                    </a:extLst>
                  </p:cNvPr>
                  <p:cNvSpPr/>
                  <p:nvPr/>
                </p:nvSpPr>
                <p:spPr>
                  <a:xfrm>
                    <a:off x="4460922" y="4116731"/>
                    <a:ext cx="2276392" cy="66588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E999F715-9074-4B57-B35A-880F14BCC9E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60922" y="4116731"/>
                    <a:ext cx="2276392" cy="665888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E5DEAE26-6C54-4D7E-83A2-08E500780B7B}"/>
                      </a:ext>
                    </a:extLst>
                  </p:cNvPr>
                  <p:cNvSpPr/>
                  <p:nvPr/>
                </p:nvSpPr>
                <p:spPr>
                  <a:xfrm>
                    <a:off x="4460922" y="4843765"/>
                    <a:ext cx="5021503" cy="72000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E5DEAE26-6C54-4D7E-83A2-08E500780B7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60922" y="4843765"/>
                    <a:ext cx="5021503" cy="720005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6D92EC21-7F33-44C1-88A3-1CABD4861D13}"/>
                      </a:ext>
                    </a:extLst>
                  </p:cNvPr>
                  <p:cNvSpPr/>
                  <p:nvPr/>
                </p:nvSpPr>
                <p:spPr>
                  <a:xfrm>
                    <a:off x="4460922" y="5624915"/>
                    <a:ext cx="3470822" cy="369332"/>
                  </a:xfrm>
                  <a:prstGeom prst="rect">
                    <a:avLst/>
                  </a:prstGeom>
                  <a:ln>
                    <a:solidFill>
                      <a:schemeClr val="accent2"/>
                    </a:solidFill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∴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6D92EC21-7F33-44C1-88A3-1CABD4861D13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60922" y="5624915"/>
                    <a:ext cx="3470822" cy="3693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b="-11290"/>
                    </a:stretch>
                  </a:blipFill>
                  <a:ln>
                    <a:solidFill>
                      <a:schemeClr val="accent2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0DE6A60-CE26-5248-9CE2-FD99731EF066}"/>
                </a:ext>
              </a:extLst>
            </p:cNvPr>
            <p:cNvGrpSpPr/>
            <p:nvPr/>
          </p:nvGrpSpPr>
          <p:grpSpPr>
            <a:xfrm>
              <a:off x="1687557" y="3542794"/>
              <a:ext cx="3042337" cy="2302633"/>
              <a:chOff x="1687557" y="3542794"/>
              <a:chExt cx="3042337" cy="2302633"/>
            </a:xfrm>
          </p:grpSpPr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5AC63213-48DD-4B65-AD2D-9C7F440A14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06107" y="5419781"/>
                <a:ext cx="2091597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FECA96FA-C522-4C19-9ECF-FFD130D5F9A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06107" y="3850473"/>
                <a:ext cx="0" cy="156930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146E414D-D28A-4CD7-9ADF-47FECF343394}"/>
                  </a:ext>
                </a:extLst>
              </p:cNvPr>
              <p:cNvSpPr/>
              <p:nvPr/>
            </p:nvSpPr>
            <p:spPr>
              <a:xfrm>
                <a:off x="1734068" y="3989951"/>
                <a:ext cx="2329845" cy="1812228"/>
              </a:xfrm>
              <a:custGeom>
                <a:avLst/>
                <a:gdLst>
                  <a:gd name="connsiteX0" fmla="*/ 0 w 1705233"/>
                  <a:gd name="connsiteY0" fmla="*/ 1124465 h 1124465"/>
                  <a:gd name="connsiteX1" fmla="*/ 593125 w 1705233"/>
                  <a:gd name="connsiteY1" fmla="*/ 926757 h 1124465"/>
                  <a:gd name="connsiteX2" fmla="*/ 1087395 w 1705233"/>
                  <a:gd name="connsiteY2" fmla="*/ 691979 h 1124465"/>
                  <a:gd name="connsiteX3" fmla="*/ 1433384 w 1705233"/>
                  <a:gd name="connsiteY3" fmla="*/ 370703 h 1124465"/>
                  <a:gd name="connsiteX4" fmla="*/ 1705233 w 1705233"/>
                  <a:gd name="connsiteY4" fmla="*/ 0 h 11244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5233" h="1124465">
                    <a:moveTo>
                      <a:pt x="0" y="1124465"/>
                    </a:moveTo>
                    <a:cubicBezTo>
                      <a:pt x="205946" y="1061651"/>
                      <a:pt x="411893" y="998838"/>
                      <a:pt x="593125" y="926757"/>
                    </a:cubicBezTo>
                    <a:cubicBezTo>
                      <a:pt x="774358" y="854676"/>
                      <a:pt x="947352" y="784655"/>
                      <a:pt x="1087395" y="691979"/>
                    </a:cubicBezTo>
                    <a:cubicBezTo>
                      <a:pt x="1227438" y="599303"/>
                      <a:pt x="1330411" y="486033"/>
                      <a:pt x="1433384" y="370703"/>
                    </a:cubicBezTo>
                    <a:cubicBezTo>
                      <a:pt x="1536357" y="255373"/>
                      <a:pt x="1620795" y="127686"/>
                      <a:pt x="1705233" y="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88B40889-7E1A-4A6B-BA1C-FDDD2F834B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52701" y="4184105"/>
                <a:ext cx="0" cy="123567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6534EC7F-B749-43D3-8D36-BBF488613AD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59737" y="3802297"/>
                <a:ext cx="1010637" cy="170398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2B82B099-D167-4396-99F8-61A6811B2842}"/>
                      </a:ext>
                    </a:extLst>
                  </p:cNvPr>
                  <p:cNvSpPr/>
                  <p:nvPr/>
                </p:nvSpPr>
                <p:spPr>
                  <a:xfrm>
                    <a:off x="4245034" y="5235115"/>
                    <a:ext cx="38183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2B82B099-D167-4396-99F8-61A6811B284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45034" y="5235115"/>
                    <a:ext cx="381836" cy="369332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BC9F9C04-7D28-44C8-B702-924AD71151AC}"/>
                      </a:ext>
                    </a:extLst>
                  </p:cNvPr>
                  <p:cNvSpPr/>
                  <p:nvPr/>
                </p:nvSpPr>
                <p:spPr>
                  <a:xfrm>
                    <a:off x="1917765" y="3542794"/>
                    <a:ext cx="38266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𝒀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BC9F9C04-7D28-44C8-B702-924AD71151A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17765" y="3542794"/>
                    <a:ext cx="382669" cy="369332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B4A3EDD8-B1F5-4DFF-8AC0-DB7E2C2BA856}"/>
                      </a:ext>
                    </a:extLst>
                  </p:cNvPr>
                  <p:cNvSpPr/>
                  <p:nvPr/>
                </p:nvSpPr>
                <p:spPr>
                  <a:xfrm>
                    <a:off x="3748973" y="5476095"/>
                    <a:ext cx="45647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B4A3EDD8-B1F5-4DFF-8AC0-DB7E2C2BA856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48973" y="5476095"/>
                    <a:ext cx="456472" cy="369332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4D976022-6517-42FB-ACEF-8083EF6745D0}"/>
                      </a:ext>
                    </a:extLst>
                  </p:cNvPr>
                  <p:cNvSpPr/>
                  <p:nvPr/>
                </p:nvSpPr>
                <p:spPr>
                  <a:xfrm>
                    <a:off x="3044627" y="5475876"/>
                    <a:ext cx="67608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4D976022-6517-42FB-ACEF-8083EF6745D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44627" y="5475876"/>
                    <a:ext cx="676083" cy="369332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AA27F063-66B6-4645-90C9-68B62A7F3C5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09100" y="4188225"/>
                <a:ext cx="1825138" cy="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59EA47B0-6CF6-4CD4-B9CD-6AEDB7C205E1}"/>
                  </a:ext>
                </a:extLst>
              </p:cNvPr>
              <p:cNvSpPr/>
              <p:nvPr/>
            </p:nvSpPr>
            <p:spPr>
              <a:xfrm>
                <a:off x="3893383" y="4140857"/>
                <a:ext cx="118636" cy="1186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3714716F-EB0C-4088-A88D-0FF42FD37ADC}"/>
                  </a:ext>
                </a:extLst>
              </p:cNvPr>
              <p:cNvSpPr/>
              <p:nvPr/>
            </p:nvSpPr>
            <p:spPr>
              <a:xfrm>
                <a:off x="3159736" y="5357459"/>
                <a:ext cx="118636" cy="1186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1A33F564-34BD-4D3D-B2B0-DA6D6C10F1A4}"/>
                      </a:ext>
                    </a:extLst>
                  </p:cNvPr>
                  <p:cNvSpPr/>
                  <p:nvPr/>
                </p:nvSpPr>
                <p:spPr>
                  <a:xfrm>
                    <a:off x="1687557" y="3977011"/>
                    <a:ext cx="45807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1A33F564-34BD-4D3D-B2B0-DA6D6C10F1A4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87557" y="3977011"/>
                    <a:ext cx="458074" cy="369332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16C8F292-7150-4A20-BFD4-8A5BF88E1BCD}"/>
                      </a:ext>
                    </a:extLst>
                  </p:cNvPr>
                  <p:cNvSpPr/>
                  <p:nvPr/>
                </p:nvSpPr>
                <p:spPr>
                  <a:xfrm>
                    <a:off x="4139348" y="4387877"/>
                    <a:ext cx="590546" cy="66588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16C8F292-7150-4A20-BFD4-8A5BF88E1BC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39348" y="4387877"/>
                    <a:ext cx="590546" cy="665888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7" name="Curved Connector 26">
                <a:extLst>
                  <a:ext uri="{FF2B5EF4-FFF2-40B4-BE49-F238E27FC236}">
                    <a16:creationId xmlns:a16="http://schemas.microsoft.com/office/drawing/2014/main" id="{B30F6800-A398-43E7-BB2A-21B63AF7206A}"/>
                  </a:ext>
                </a:extLst>
              </p:cNvPr>
              <p:cNvCxnSpPr>
                <a:cxnSpLocks/>
                <a:stCxn id="76" idx="1"/>
              </p:cNvCxnSpPr>
              <p:nvPr/>
            </p:nvCxnSpPr>
            <p:spPr>
              <a:xfrm rot="10800000" flipV="1">
                <a:off x="3456360" y="4720821"/>
                <a:ext cx="682989" cy="359808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2" name="Rectangle 91">
                    <a:extLst>
                      <a:ext uri="{FF2B5EF4-FFF2-40B4-BE49-F238E27FC236}">
                        <a16:creationId xmlns:a16="http://schemas.microsoft.com/office/drawing/2014/main" id="{4F29F565-6563-4316-8B7D-77BBE343047C}"/>
                      </a:ext>
                    </a:extLst>
                  </p:cNvPr>
                  <p:cNvSpPr/>
                  <p:nvPr/>
                </p:nvSpPr>
                <p:spPr>
                  <a:xfrm>
                    <a:off x="2192432" y="4420276"/>
                    <a:ext cx="115800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92" name="Rectangle 91">
                    <a:extLst>
                      <a:ext uri="{FF2B5EF4-FFF2-40B4-BE49-F238E27FC236}">
                        <a16:creationId xmlns:a16="http://schemas.microsoft.com/office/drawing/2014/main" id="{4F29F565-6563-4316-8B7D-77BBE343047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92432" y="4420276"/>
                    <a:ext cx="1158009" cy="369332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 b="-137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3" name="Curved Connector 26">
                <a:extLst>
                  <a:ext uri="{FF2B5EF4-FFF2-40B4-BE49-F238E27FC236}">
                    <a16:creationId xmlns:a16="http://schemas.microsoft.com/office/drawing/2014/main" id="{B2B979F4-72A1-4D3F-846F-D4C695165F27}"/>
                  </a:ext>
                </a:extLst>
              </p:cNvPr>
              <p:cNvCxnSpPr>
                <a:cxnSpLocks/>
                <a:stCxn id="92" idx="2"/>
              </p:cNvCxnSpPr>
              <p:nvPr/>
            </p:nvCxnSpPr>
            <p:spPr>
              <a:xfrm rot="16200000" flipH="1">
                <a:off x="2696717" y="4864328"/>
                <a:ext cx="347117" cy="197676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Rectangle 32">
                    <a:extLst>
                      <a:ext uri="{FF2B5EF4-FFF2-40B4-BE49-F238E27FC236}">
                        <a16:creationId xmlns:a16="http://schemas.microsoft.com/office/drawing/2014/main" id="{12C88F92-8254-AB42-AE36-9714AD76C391}"/>
                      </a:ext>
                    </a:extLst>
                  </p:cNvPr>
                  <p:cNvSpPr/>
                  <p:nvPr/>
                </p:nvSpPr>
                <p:spPr>
                  <a:xfrm>
                    <a:off x="1797707" y="5269696"/>
                    <a:ext cx="36580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3" name="Rectangle 32">
                    <a:extLst>
                      <a:ext uri="{FF2B5EF4-FFF2-40B4-BE49-F238E27FC236}">
                        <a16:creationId xmlns:a16="http://schemas.microsoft.com/office/drawing/2014/main" id="{12C88F92-8254-AB42-AE36-9714AD76C39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97707" y="5269696"/>
                    <a:ext cx="365805" cy="369332"/>
                  </a:xfrm>
                  <a:prstGeom prst="rect">
                    <a:avLst/>
                  </a:prstGeom>
                  <a:blipFill>
                    <a:blip r:embed="rId2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1246247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Jacobi Method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8581AFD-6254-AB49-A795-71987E72F318}"/>
              </a:ext>
            </a:extLst>
          </p:cNvPr>
          <p:cNvSpPr/>
          <p:nvPr/>
        </p:nvSpPr>
        <p:spPr>
          <a:xfrm>
            <a:off x="68153" y="1439782"/>
            <a:ext cx="51720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A way to find a solution of inverse kinematics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EA73A40-942B-4089-BD1D-F4C31B4A5238}"/>
                  </a:ext>
                </a:extLst>
              </p:cNvPr>
              <p:cNvSpPr/>
              <p:nvPr/>
            </p:nvSpPr>
            <p:spPr>
              <a:xfrm>
                <a:off x="453151" y="3057088"/>
                <a:ext cx="91749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By </a:t>
                </a:r>
                <a:r>
                  <a:rPr lang="en-US" b="1" i="1" dirty="0"/>
                  <a:t>Newton-</a:t>
                </a:r>
                <a:r>
                  <a:rPr lang="en-US" b="1" i="1" dirty="0" err="1"/>
                  <a:t>Rhapson</a:t>
                </a:r>
                <a:r>
                  <a:rPr lang="en-US" b="1" i="1" dirty="0"/>
                  <a:t> method</a:t>
                </a:r>
                <a:r>
                  <a:rPr lang="en-US" dirty="0"/>
                  <a:t>, we can find the solution (i.e. the joint angles) satisfied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  <a:endParaRPr lang="en-US" i="1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EA73A40-942B-4089-BD1D-F4C31B4A52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51" y="3057088"/>
                <a:ext cx="9174948" cy="369332"/>
              </a:xfrm>
              <a:prstGeom prst="rect">
                <a:avLst/>
              </a:prstGeom>
              <a:blipFill>
                <a:blip r:embed="rId2"/>
                <a:stretch>
                  <a:fillRect l="-399" t="-8197" r="-46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67D54C3B-6D1F-466F-99A0-43C56C8DA7E9}"/>
                  </a:ext>
                </a:extLst>
              </p:cNvPr>
              <p:cNvSpPr/>
              <p:nvPr/>
            </p:nvSpPr>
            <p:spPr>
              <a:xfrm>
                <a:off x="453151" y="1838972"/>
                <a:ext cx="78888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When the desired Cartesian space,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/>
                  <a:t>, the kinematic equation are rewritten as</a:t>
                </a:r>
              </a:p>
            </p:txBody>
          </p:sp>
        </mc:Choice>
        <mc:Fallback xmlns="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67D54C3B-6D1F-466F-99A0-43C56C8DA7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51" y="1838972"/>
                <a:ext cx="7888891" cy="369332"/>
              </a:xfrm>
              <a:prstGeom prst="rect">
                <a:avLst/>
              </a:prstGeom>
              <a:blipFill>
                <a:blip r:embed="rId3"/>
                <a:stretch>
                  <a:fillRect l="-46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EECA3AF0-199A-4E07-8FDC-5506758B02CF}"/>
                  </a:ext>
                </a:extLst>
              </p:cNvPr>
              <p:cNvSpPr/>
              <p:nvPr/>
            </p:nvSpPr>
            <p:spPr>
              <a:xfrm>
                <a:off x="4951071" y="2206830"/>
                <a:ext cx="22898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EECA3AF0-199A-4E07-8FDC-5506758B02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1071" y="2206830"/>
                <a:ext cx="2289858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6D39CB42-3B67-4E58-89A7-63330FC90508}"/>
                  </a:ext>
                </a:extLst>
              </p:cNvPr>
              <p:cNvSpPr/>
              <p:nvPr/>
            </p:nvSpPr>
            <p:spPr>
              <a:xfrm>
                <a:off x="453151" y="2597036"/>
                <a:ext cx="59771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US" dirty="0"/>
                  <a:t>Then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6D39CB42-3B67-4E58-89A7-63330FC905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51" y="2597036"/>
                <a:ext cx="5977149" cy="369332"/>
              </a:xfrm>
              <a:prstGeom prst="rect">
                <a:avLst/>
              </a:prstGeom>
              <a:blipFill>
                <a:blip r:embed="rId5"/>
                <a:stretch>
                  <a:fillRect l="-61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Group 44">
            <a:extLst>
              <a:ext uri="{FF2B5EF4-FFF2-40B4-BE49-F238E27FC236}">
                <a16:creationId xmlns:a16="http://schemas.microsoft.com/office/drawing/2014/main" id="{F1A95432-F1A9-1245-9A92-40F027C0C50B}"/>
              </a:ext>
            </a:extLst>
          </p:cNvPr>
          <p:cNvGrpSpPr/>
          <p:nvPr/>
        </p:nvGrpSpPr>
        <p:grpSpPr>
          <a:xfrm>
            <a:off x="1687557" y="3389697"/>
            <a:ext cx="8816886" cy="2604550"/>
            <a:chOff x="1687557" y="3389697"/>
            <a:chExt cx="8816886" cy="2604550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7B0E00BA-3693-FC49-AC22-78FDC7958662}"/>
                </a:ext>
              </a:extLst>
            </p:cNvPr>
            <p:cNvGrpSpPr/>
            <p:nvPr/>
          </p:nvGrpSpPr>
          <p:grpSpPr>
            <a:xfrm>
              <a:off x="5482940" y="3389697"/>
              <a:ext cx="5021503" cy="2604550"/>
              <a:chOff x="4460922" y="3389697"/>
              <a:chExt cx="5021503" cy="260455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Rectangle 77">
                    <a:extLst>
                      <a:ext uri="{FF2B5EF4-FFF2-40B4-BE49-F238E27FC236}">
                        <a16:creationId xmlns:a16="http://schemas.microsoft.com/office/drawing/2014/main" id="{B9BB23E4-C7B5-3149-AB33-5CD5D80B4156}"/>
                      </a:ext>
                    </a:extLst>
                  </p:cNvPr>
                  <p:cNvSpPr/>
                  <p:nvPr/>
                </p:nvSpPr>
                <p:spPr>
                  <a:xfrm>
                    <a:off x="4460922" y="3389697"/>
                    <a:ext cx="2529090" cy="66588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5EF7FDD0-CBFA-4B77-902B-8083D8DEBBB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60922" y="3389697"/>
                    <a:ext cx="2529090" cy="665888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4DF25AF1-2EF1-BE47-9D8A-77C497335081}"/>
                      </a:ext>
                    </a:extLst>
                  </p:cNvPr>
                  <p:cNvSpPr/>
                  <p:nvPr/>
                </p:nvSpPr>
                <p:spPr>
                  <a:xfrm>
                    <a:off x="4460922" y="4116731"/>
                    <a:ext cx="2276392" cy="66588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E999F715-9074-4B57-B35A-880F14BCC9E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60922" y="4116731"/>
                    <a:ext cx="2276392" cy="665888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Rectangle 79">
                    <a:extLst>
                      <a:ext uri="{FF2B5EF4-FFF2-40B4-BE49-F238E27FC236}">
                        <a16:creationId xmlns:a16="http://schemas.microsoft.com/office/drawing/2014/main" id="{DA9EF109-3CD1-AA4B-A075-D6578082E6FA}"/>
                      </a:ext>
                    </a:extLst>
                  </p:cNvPr>
                  <p:cNvSpPr/>
                  <p:nvPr/>
                </p:nvSpPr>
                <p:spPr>
                  <a:xfrm>
                    <a:off x="4460922" y="4843765"/>
                    <a:ext cx="5021503" cy="72000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E5DEAE26-6C54-4D7E-83A2-08E500780B7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60922" y="4843765"/>
                    <a:ext cx="5021503" cy="720005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Rectangle 80">
                    <a:extLst>
                      <a:ext uri="{FF2B5EF4-FFF2-40B4-BE49-F238E27FC236}">
                        <a16:creationId xmlns:a16="http://schemas.microsoft.com/office/drawing/2014/main" id="{10CA896F-3B6A-7848-9667-ABD8180F4685}"/>
                      </a:ext>
                    </a:extLst>
                  </p:cNvPr>
                  <p:cNvSpPr/>
                  <p:nvPr/>
                </p:nvSpPr>
                <p:spPr>
                  <a:xfrm>
                    <a:off x="4460922" y="5624915"/>
                    <a:ext cx="3470822" cy="369332"/>
                  </a:xfrm>
                  <a:prstGeom prst="rect">
                    <a:avLst/>
                  </a:prstGeom>
                  <a:ln>
                    <a:solidFill>
                      <a:schemeClr val="accent2"/>
                    </a:solidFill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∴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6D92EC21-7F33-44C1-88A3-1CABD4861D13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60922" y="5624915"/>
                    <a:ext cx="3470822" cy="3693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b="-11290"/>
                    </a:stretch>
                  </a:blipFill>
                  <a:ln>
                    <a:solidFill>
                      <a:schemeClr val="accent2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5FA34DEC-803D-9842-823E-63DA12411D8E}"/>
                </a:ext>
              </a:extLst>
            </p:cNvPr>
            <p:cNvGrpSpPr/>
            <p:nvPr/>
          </p:nvGrpSpPr>
          <p:grpSpPr>
            <a:xfrm>
              <a:off x="1687557" y="3542794"/>
              <a:ext cx="3042337" cy="2302633"/>
              <a:chOff x="1687557" y="3542794"/>
              <a:chExt cx="3042337" cy="2302633"/>
            </a:xfrm>
          </p:grpSpPr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4E230A60-241F-9B42-B38A-FC7E4885FD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06107" y="5419781"/>
                <a:ext cx="2091597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7DEA3FA5-C0BA-C344-BDFB-00E629039FE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06107" y="3850473"/>
                <a:ext cx="0" cy="156930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Freeform: Shape 42">
                <a:extLst>
                  <a:ext uri="{FF2B5EF4-FFF2-40B4-BE49-F238E27FC236}">
                    <a16:creationId xmlns:a16="http://schemas.microsoft.com/office/drawing/2014/main" id="{94CD65E0-6DAC-BF40-8A2E-25B0FB700034}"/>
                  </a:ext>
                </a:extLst>
              </p:cNvPr>
              <p:cNvSpPr/>
              <p:nvPr/>
            </p:nvSpPr>
            <p:spPr>
              <a:xfrm>
                <a:off x="1734068" y="3989951"/>
                <a:ext cx="2329845" cy="1812228"/>
              </a:xfrm>
              <a:custGeom>
                <a:avLst/>
                <a:gdLst>
                  <a:gd name="connsiteX0" fmla="*/ 0 w 1705233"/>
                  <a:gd name="connsiteY0" fmla="*/ 1124465 h 1124465"/>
                  <a:gd name="connsiteX1" fmla="*/ 593125 w 1705233"/>
                  <a:gd name="connsiteY1" fmla="*/ 926757 h 1124465"/>
                  <a:gd name="connsiteX2" fmla="*/ 1087395 w 1705233"/>
                  <a:gd name="connsiteY2" fmla="*/ 691979 h 1124465"/>
                  <a:gd name="connsiteX3" fmla="*/ 1433384 w 1705233"/>
                  <a:gd name="connsiteY3" fmla="*/ 370703 h 1124465"/>
                  <a:gd name="connsiteX4" fmla="*/ 1705233 w 1705233"/>
                  <a:gd name="connsiteY4" fmla="*/ 0 h 11244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5233" h="1124465">
                    <a:moveTo>
                      <a:pt x="0" y="1124465"/>
                    </a:moveTo>
                    <a:cubicBezTo>
                      <a:pt x="205946" y="1061651"/>
                      <a:pt x="411893" y="998838"/>
                      <a:pt x="593125" y="926757"/>
                    </a:cubicBezTo>
                    <a:cubicBezTo>
                      <a:pt x="774358" y="854676"/>
                      <a:pt x="947352" y="784655"/>
                      <a:pt x="1087395" y="691979"/>
                    </a:cubicBezTo>
                    <a:cubicBezTo>
                      <a:pt x="1227438" y="599303"/>
                      <a:pt x="1330411" y="486033"/>
                      <a:pt x="1433384" y="370703"/>
                    </a:cubicBezTo>
                    <a:cubicBezTo>
                      <a:pt x="1536357" y="255373"/>
                      <a:pt x="1620795" y="127686"/>
                      <a:pt x="1705233" y="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47CFADD9-A0DD-D94B-AE1A-A993007FDF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52701" y="4184105"/>
                <a:ext cx="0" cy="123567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00779F01-7B96-7241-9B7C-C7027C2609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59737" y="3802297"/>
                <a:ext cx="1010637" cy="170398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7ED4FEC9-3229-294B-AEA3-E426839B682B}"/>
                      </a:ext>
                    </a:extLst>
                  </p:cNvPr>
                  <p:cNvSpPr/>
                  <p:nvPr/>
                </p:nvSpPr>
                <p:spPr>
                  <a:xfrm>
                    <a:off x="4245034" y="5235115"/>
                    <a:ext cx="38183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7ED4FEC9-3229-294B-AEA3-E426839B682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45034" y="5235115"/>
                    <a:ext cx="381836" cy="369332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EDF94C9E-050C-AD4E-951D-C4704750F85E}"/>
                      </a:ext>
                    </a:extLst>
                  </p:cNvPr>
                  <p:cNvSpPr/>
                  <p:nvPr/>
                </p:nvSpPr>
                <p:spPr>
                  <a:xfrm>
                    <a:off x="1917765" y="3542794"/>
                    <a:ext cx="38266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𝒀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EDF94C9E-050C-AD4E-951D-C4704750F85E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17765" y="3542794"/>
                    <a:ext cx="382669" cy="369332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793DA541-5FCF-6549-BDAD-7CC324F831EF}"/>
                      </a:ext>
                    </a:extLst>
                  </p:cNvPr>
                  <p:cNvSpPr/>
                  <p:nvPr/>
                </p:nvSpPr>
                <p:spPr>
                  <a:xfrm>
                    <a:off x="3748973" y="5476095"/>
                    <a:ext cx="45647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793DA541-5FCF-6549-BDAD-7CC324F831E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48973" y="5476095"/>
                    <a:ext cx="456472" cy="369332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6682D1A9-3125-934E-8F50-5312E8CD645C}"/>
                      </a:ext>
                    </a:extLst>
                  </p:cNvPr>
                  <p:cNvSpPr/>
                  <p:nvPr/>
                </p:nvSpPr>
                <p:spPr>
                  <a:xfrm>
                    <a:off x="3044627" y="5475876"/>
                    <a:ext cx="67608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6682D1A9-3125-934E-8F50-5312E8CD645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44627" y="5475876"/>
                    <a:ext cx="676083" cy="369332"/>
                  </a:xfrm>
                  <a:prstGeom prst="rect">
                    <a:avLst/>
                  </a:prstGeom>
                  <a:blipFill>
                    <a:blip r:embed="rId2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BA6F2FA-F4DA-F949-A522-AC26953922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09100" y="4188225"/>
                <a:ext cx="1825138" cy="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C92138F5-570B-A541-A7BC-1A81485E3EB3}"/>
                  </a:ext>
                </a:extLst>
              </p:cNvPr>
              <p:cNvSpPr/>
              <p:nvPr/>
            </p:nvSpPr>
            <p:spPr>
              <a:xfrm>
                <a:off x="3893383" y="4140857"/>
                <a:ext cx="118636" cy="1186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B86C7F14-1CF6-9848-AD6E-F4842E96CF08}"/>
                  </a:ext>
                </a:extLst>
              </p:cNvPr>
              <p:cNvSpPr/>
              <p:nvPr/>
            </p:nvSpPr>
            <p:spPr>
              <a:xfrm>
                <a:off x="3159736" y="5357459"/>
                <a:ext cx="118636" cy="1186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20586970-BD19-4D46-928F-991655E3E0B2}"/>
                      </a:ext>
                    </a:extLst>
                  </p:cNvPr>
                  <p:cNvSpPr/>
                  <p:nvPr/>
                </p:nvSpPr>
                <p:spPr>
                  <a:xfrm>
                    <a:off x="1687557" y="3977011"/>
                    <a:ext cx="45807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20586970-BD19-4D46-928F-991655E3E0B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87557" y="3977011"/>
                    <a:ext cx="458074" cy="369332"/>
                  </a:xfrm>
                  <a:prstGeom prst="rect">
                    <a:avLst/>
                  </a:prstGeom>
                  <a:blipFill>
                    <a:blip r:embed="rId2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7D8D00CB-E4AD-4E4A-B185-10074948A321}"/>
                      </a:ext>
                    </a:extLst>
                  </p:cNvPr>
                  <p:cNvSpPr/>
                  <p:nvPr/>
                </p:nvSpPr>
                <p:spPr>
                  <a:xfrm>
                    <a:off x="4139348" y="4387877"/>
                    <a:ext cx="590546" cy="66588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7D8D00CB-E4AD-4E4A-B185-10074948A32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39348" y="4387877"/>
                    <a:ext cx="590546" cy="665888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9" name="Curved Connector 26">
                <a:extLst>
                  <a:ext uri="{FF2B5EF4-FFF2-40B4-BE49-F238E27FC236}">
                    <a16:creationId xmlns:a16="http://schemas.microsoft.com/office/drawing/2014/main" id="{861DEE0C-8A30-504E-8945-A6F80640DA8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3456360" y="4720821"/>
                <a:ext cx="682989" cy="359808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999AF739-49B4-5541-9E5A-9E2F3D3C9259}"/>
                      </a:ext>
                    </a:extLst>
                  </p:cNvPr>
                  <p:cNvSpPr/>
                  <p:nvPr/>
                </p:nvSpPr>
                <p:spPr>
                  <a:xfrm>
                    <a:off x="2192432" y="4420276"/>
                    <a:ext cx="115800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999AF739-49B4-5541-9E5A-9E2F3D3C925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92432" y="4420276"/>
                    <a:ext cx="1158009" cy="369332"/>
                  </a:xfrm>
                  <a:prstGeom prst="rect">
                    <a:avLst/>
                  </a:prstGeom>
                  <a:blipFill>
                    <a:blip r:embed="rId28"/>
                    <a:stretch>
                      <a:fillRect b="-137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4" name="Curved Connector 26">
                <a:extLst>
                  <a:ext uri="{FF2B5EF4-FFF2-40B4-BE49-F238E27FC236}">
                    <a16:creationId xmlns:a16="http://schemas.microsoft.com/office/drawing/2014/main" id="{7605454A-2BBE-6E49-BE5D-A5A8D403EECD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2696717" y="4864328"/>
                <a:ext cx="347117" cy="197676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C2AAF692-9105-874F-8CC1-A436F888890F}"/>
                      </a:ext>
                    </a:extLst>
                  </p:cNvPr>
                  <p:cNvSpPr/>
                  <p:nvPr/>
                </p:nvSpPr>
                <p:spPr>
                  <a:xfrm>
                    <a:off x="1797707" y="5269696"/>
                    <a:ext cx="36580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C2AAF692-9105-874F-8CC1-A436F888890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97707" y="5269696"/>
                    <a:ext cx="365805" cy="369332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AF2658F-6743-428B-8A56-916B663ECCDB}"/>
              </a:ext>
            </a:extLst>
          </p:cNvPr>
          <p:cNvGrpSpPr/>
          <p:nvPr/>
        </p:nvGrpSpPr>
        <p:grpSpPr>
          <a:xfrm>
            <a:off x="4697723" y="3389697"/>
            <a:ext cx="7362965" cy="2188979"/>
            <a:chOff x="4697723" y="3389697"/>
            <a:chExt cx="7362965" cy="2188979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B61FA08B-25DC-4B72-A3D9-AA61993F06DE}"/>
                </a:ext>
              </a:extLst>
            </p:cNvPr>
            <p:cNvSpPr/>
            <p:nvPr/>
          </p:nvSpPr>
          <p:spPr>
            <a:xfrm>
              <a:off x="4697723" y="3389697"/>
              <a:ext cx="7362965" cy="2188979"/>
            </a:xfrm>
            <a:prstGeom prst="roundRect">
              <a:avLst>
                <a:gd name="adj" fmla="val 11273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F5B4A40-6660-4CFA-B3DA-D9D7911364D8}"/>
                </a:ext>
              </a:extLst>
            </p:cNvPr>
            <p:cNvGrpSpPr/>
            <p:nvPr/>
          </p:nvGrpSpPr>
          <p:grpSpPr>
            <a:xfrm>
              <a:off x="4756444" y="3711355"/>
              <a:ext cx="7304244" cy="1545662"/>
              <a:chOff x="9763170" y="3611686"/>
              <a:chExt cx="7304244" cy="154566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Rectangle 6">
                    <a:extLst>
                      <a:ext uri="{FF2B5EF4-FFF2-40B4-BE49-F238E27FC236}">
                        <a16:creationId xmlns:a16="http://schemas.microsoft.com/office/drawing/2014/main" id="{0B6CE2E6-8064-4A7C-8BB9-822333ADCBCB}"/>
                      </a:ext>
                    </a:extLst>
                  </p:cNvPr>
                  <p:cNvSpPr/>
                  <p:nvPr/>
                </p:nvSpPr>
                <p:spPr>
                  <a:xfrm>
                    <a:off x="9763170" y="3611686"/>
                    <a:ext cx="7304244" cy="38215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285750" indent="-285750">
                      <a:buFont typeface="Arial" panose="020B0604020202020204" pitchFamily="34" charset="0"/>
                      <a:buChar char="•"/>
                    </a:pPr>
                    <a:r>
                      <a:rPr lang="en-US" dirty="0"/>
                      <a:t>To remember easily, we rewrite the joint rates equation, </a:t>
                    </a:r>
                    <a14:m>
                      <m:oMath xmlns:m="http://schemas.openxmlformats.org/officeDocument/2006/math">
                        <m:acc>
                          <m:accPr>
                            <m:chr m:val="̇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acc>
                        <m:r>
                          <a:rPr lang="en-US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d>
                          </m:e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acc>
                          <m:accPr>
                            <m:chr m:val="̇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acc>
                      </m:oMath>
                    </a14:m>
                    <a:r>
                      <a:rPr lang="en-US" i="1" dirty="0"/>
                      <a:t> </a:t>
                    </a:r>
                    <a:r>
                      <a:rPr lang="en-US" dirty="0"/>
                      <a:t>as</a:t>
                    </a:r>
                  </a:p>
                </p:txBody>
              </p:sp>
            </mc:Choice>
            <mc:Fallback xmlns="">
              <p:sp>
                <p:nvSpPr>
                  <p:cNvPr id="7" name="Rectangle 6">
                    <a:extLst>
                      <a:ext uri="{FF2B5EF4-FFF2-40B4-BE49-F238E27FC236}">
                        <a16:creationId xmlns:a16="http://schemas.microsoft.com/office/drawing/2014/main" id="{0B6CE2E6-8064-4A7C-8BB9-822333ADCBC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63170" y="3611686"/>
                    <a:ext cx="7304244" cy="382156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 l="-501" t="-4762" b="-2539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724C2E26-429E-4B2C-8395-50C75F2689BE}"/>
                  </a:ext>
                </a:extLst>
              </p:cNvPr>
              <p:cNvGrpSpPr/>
              <p:nvPr/>
            </p:nvGrpSpPr>
            <p:grpSpPr>
              <a:xfrm>
                <a:off x="11104918" y="4022175"/>
                <a:ext cx="4493150" cy="648335"/>
                <a:chOff x="3503314" y="2311195"/>
                <a:chExt cx="4493150" cy="648335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" name="Rectangle 1">
                      <a:extLst>
                        <a:ext uri="{FF2B5EF4-FFF2-40B4-BE49-F238E27FC236}">
                          <a16:creationId xmlns:a16="http://schemas.microsoft.com/office/drawing/2014/main" id="{415889ED-05D3-44D5-9F1E-6A64CAD50A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03314" y="2311195"/>
                      <a:ext cx="1794529" cy="618246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𝜽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" name="Rectangle 1">
                      <a:extLst>
                        <a:ext uri="{FF2B5EF4-FFF2-40B4-BE49-F238E27FC236}">
                          <a16:creationId xmlns:a16="http://schemas.microsoft.com/office/drawing/2014/main" id="{415889ED-05D3-44D5-9F1E-6A64CAD50A7B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03314" y="2311195"/>
                      <a:ext cx="1794529" cy="618246"/>
                    </a:xfrm>
                    <a:prstGeom prst="rect">
                      <a:avLst/>
                    </a:prstGeom>
                    <a:blipFill>
                      <a:blip r:embed="rId1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Rectangle 22">
                      <a:extLst>
                        <a:ext uri="{FF2B5EF4-FFF2-40B4-BE49-F238E27FC236}">
                          <a16:creationId xmlns:a16="http://schemas.microsoft.com/office/drawing/2014/main" id="{C9D5CB64-45AB-416A-AE3D-BA471EC250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19567" y="2435652"/>
                      <a:ext cx="1776897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m:rPr>
                                <m:sty m:val="p"/>
                              </m:rPr>
                              <a:rPr lang="en-US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𝜽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𝜽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𝑿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3" name="Rectangle 22">
                      <a:extLst>
                        <a:ext uri="{FF2B5EF4-FFF2-40B4-BE49-F238E27FC236}">
                          <a16:creationId xmlns:a16="http://schemas.microsoft.com/office/drawing/2014/main" id="{C9D5CB64-45AB-416A-AE3D-BA471EC2507B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19567" y="2435652"/>
                      <a:ext cx="1776897" cy="369332"/>
                    </a:xfrm>
                    <a:prstGeom prst="rect">
                      <a:avLst/>
                    </a:prstGeom>
                    <a:blipFill>
                      <a:blip r:embed="rId19"/>
                      <a:stretch>
                        <a:fillRect b="-1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9" name="Straight Arrow Connector 8">
                  <a:extLst>
                    <a:ext uri="{FF2B5EF4-FFF2-40B4-BE49-F238E27FC236}">
                      <a16:creationId xmlns:a16="http://schemas.microsoft.com/office/drawing/2014/main" id="{0DE889B5-C2E6-4108-9A16-05A81763733D}"/>
                    </a:ext>
                  </a:extLst>
                </p:cNvPr>
                <p:cNvCxnSpPr>
                  <a:cxnSpLocks/>
                  <a:stCxn id="2" idx="3"/>
                  <a:endCxn id="23" idx="1"/>
                </p:cNvCxnSpPr>
                <p:nvPr/>
              </p:nvCxnSpPr>
              <p:spPr>
                <a:xfrm>
                  <a:off x="5297843" y="2620318"/>
                  <a:ext cx="921724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3833B815-4463-42B5-8C90-0DF69DD66D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14526" y="2687034"/>
                  <a:ext cx="273215" cy="272496"/>
                </a:xfrm>
                <a:prstGeom prst="line">
                  <a:avLst/>
                </a:prstGeom>
                <a:ln>
                  <a:solidFill>
                    <a:schemeClr val="accent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C8EADC33-EEC5-4E3E-97BC-8C61BEA2A3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883605" y="2685775"/>
                  <a:ext cx="273215" cy="272496"/>
                </a:xfrm>
                <a:prstGeom prst="line">
                  <a:avLst/>
                </a:prstGeom>
                <a:ln>
                  <a:solidFill>
                    <a:schemeClr val="accent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Rectangle 40">
                    <a:extLst>
                      <a:ext uri="{FF2B5EF4-FFF2-40B4-BE49-F238E27FC236}">
                        <a16:creationId xmlns:a16="http://schemas.microsoft.com/office/drawing/2014/main" id="{DD7522FE-C748-4FA4-BF03-D83F9FB58B18}"/>
                      </a:ext>
                    </a:extLst>
                  </p:cNvPr>
                  <p:cNvSpPr/>
                  <p:nvPr/>
                </p:nvSpPr>
                <p:spPr>
                  <a:xfrm>
                    <a:off x="11682542" y="4788016"/>
                    <a:ext cx="328019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𝐽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  <m:sub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1" name="Rectangle 40">
                    <a:extLst>
                      <a:ext uri="{FF2B5EF4-FFF2-40B4-BE49-F238E27FC236}">
                        <a16:creationId xmlns:a16="http://schemas.microsoft.com/office/drawing/2014/main" id="{DD7522FE-C748-4FA4-BF03-D83F9FB58B1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682542" y="4788016"/>
                    <a:ext cx="3280192" cy="369332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3910135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Jacobi Method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8581AFD-6254-AB49-A795-71987E72F318}"/>
              </a:ext>
            </a:extLst>
          </p:cNvPr>
          <p:cNvSpPr/>
          <p:nvPr/>
        </p:nvSpPr>
        <p:spPr>
          <a:xfrm>
            <a:off x="337096" y="1439782"/>
            <a:ext cx="18820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Iteration flow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7F3EFC1-3B9B-6B45-BCE4-2394063ED5D3}"/>
                  </a:ext>
                </a:extLst>
              </p:cNvPr>
              <p:cNvSpPr/>
              <p:nvPr/>
            </p:nvSpPr>
            <p:spPr>
              <a:xfrm>
                <a:off x="2580043" y="1893198"/>
                <a:ext cx="7031915" cy="4112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Set initial guess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</m:oMath>
                </a14:m>
                <a:r>
                  <a:rPr lang="en-US" sz="20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Check the error, 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000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/>
                  <a:t> is less than a tolerance</a:t>
                </a:r>
                <a:r>
                  <a:rPr lang="en-US" sz="2000" b="1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the error is less than the tolerance, terminate the iteration.</a:t>
                </a:r>
                <a:endParaRPr lang="en-US" sz="20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it isn’t, 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Increase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, and update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Keep iteration until the condition is satisfied.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7F3EFC1-3B9B-6B45-BCE4-2394063ED5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043" y="1893198"/>
                <a:ext cx="7031915" cy="4112729"/>
              </a:xfrm>
              <a:prstGeom prst="rect">
                <a:avLst/>
              </a:prstGeom>
              <a:blipFill>
                <a:blip r:embed="rId2"/>
                <a:stretch>
                  <a:fillRect l="-541" t="-615"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151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Inverse Kinematics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8581AFD-6254-AB49-A795-71987E72F318}"/>
              </a:ext>
            </a:extLst>
          </p:cNvPr>
          <p:cNvSpPr/>
          <p:nvPr/>
        </p:nvSpPr>
        <p:spPr>
          <a:xfrm>
            <a:off x="68153" y="1439782"/>
            <a:ext cx="48855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Mappings between kinematic descriptions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AC6BE27-B803-4EA0-AE4D-36800E00E417}"/>
              </a:ext>
            </a:extLst>
          </p:cNvPr>
          <p:cNvGrpSpPr/>
          <p:nvPr/>
        </p:nvGrpSpPr>
        <p:grpSpPr>
          <a:xfrm>
            <a:off x="3816179" y="1841139"/>
            <a:ext cx="4559642" cy="3666539"/>
            <a:chOff x="3422824" y="1841139"/>
            <a:chExt cx="4559642" cy="36665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: Rounded Corners 2">
                  <a:extLst>
                    <a:ext uri="{FF2B5EF4-FFF2-40B4-BE49-F238E27FC236}">
                      <a16:creationId xmlns:a16="http://schemas.microsoft.com/office/drawing/2014/main" id="{AB19A6E1-194F-4F7A-9938-10794A1F2C56}"/>
                    </a:ext>
                  </a:extLst>
                </p:cNvPr>
                <p:cNvSpPr/>
                <p:nvPr/>
              </p:nvSpPr>
              <p:spPr>
                <a:xfrm>
                  <a:off x="3422824" y="2438486"/>
                  <a:ext cx="1322172" cy="2459870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Joint space</a:t>
                  </a:r>
                </a:p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𝜽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eqArr>
                          </m:e>
                        </m:d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Rectangle: Rounded Corners 2">
                  <a:extLst>
                    <a:ext uri="{FF2B5EF4-FFF2-40B4-BE49-F238E27FC236}">
                      <a16:creationId xmlns:a16="http://schemas.microsoft.com/office/drawing/2014/main" id="{AB19A6E1-194F-4F7A-9938-10794A1F2C5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2824" y="2438486"/>
                  <a:ext cx="1322172" cy="2459870"/>
                </a:xfrm>
                <a:prstGeom prst="round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Rectangle: Rounded Corners 40">
                  <a:extLst>
                    <a:ext uri="{FF2B5EF4-FFF2-40B4-BE49-F238E27FC236}">
                      <a16:creationId xmlns:a16="http://schemas.microsoft.com/office/drawing/2014/main" id="{953506B8-879C-45E0-BA75-BA698B51236D}"/>
                    </a:ext>
                  </a:extLst>
                </p:cNvPr>
                <p:cNvSpPr/>
                <p:nvPr/>
              </p:nvSpPr>
              <p:spPr>
                <a:xfrm>
                  <a:off x="6660294" y="2438487"/>
                  <a:ext cx="1322172" cy="2459870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Cartesian space</a:t>
                  </a: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𝜓</m:t>
                                </m:r>
                              </m:e>
                            </m:eqArr>
                          </m:e>
                        </m:d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Rectangle: Rounded Corners 40">
                  <a:extLst>
                    <a:ext uri="{FF2B5EF4-FFF2-40B4-BE49-F238E27FC236}">
                      <a16:creationId xmlns:a16="http://schemas.microsoft.com/office/drawing/2014/main" id="{953506B8-879C-45E0-BA75-BA698B51236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60294" y="2438487"/>
                  <a:ext cx="1322172" cy="2459870"/>
                </a:xfrm>
                <a:prstGeom prst="round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Connector: Elbow 6">
              <a:extLst>
                <a:ext uri="{FF2B5EF4-FFF2-40B4-BE49-F238E27FC236}">
                  <a16:creationId xmlns:a16="http://schemas.microsoft.com/office/drawing/2014/main" id="{3164ECE7-F983-4855-9EC9-1A55605EA99C}"/>
                </a:ext>
              </a:extLst>
            </p:cNvPr>
            <p:cNvCxnSpPr>
              <a:cxnSpLocks/>
              <a:stCxn id="3" idx="0"/>
              <a:endCxn id="41" idx="0"/>
            </p:cNvCxnSpPr>
            <p:nvPr/>
          </p:nvCxnSpPr>
          <p:spPr>
            <a:xfrm rot="16200000" flipH="1">
              <a:off x="5702644" y="819751"/>
              <a:ext cx="1" cy="3237470"/>
            </a:xfrm>
            <a:prstGeom prst="bentConnector3">
              <a:avLst>
                <a:gd name="adj1" fmla="val -22860000000"/>
              </a:avLst>
            </a:prstGeom>
            <a:ln w="12700">
              <a:solidFill>
                <a:schemeClr val="accent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or: Elbow 42">
              <a:extLst>
                <a:ext uri="{FF2B5EF4-FFF2-40B4-BE49-F238E27FC236}">
                  <a16:creationId xmlns:a16="http://schemas.microsoft.com/office/drawing/2014/main" id="{7235F7E5-71C8-4962-9271-EB1F9B314407}"/>
                </a:ext>
              </a:extLst>
            </p:cNvPr>
            <p:cNvCxnSpPr>
              <a:cxnSpLocks/>
              <a:stCxn id="41" idx="2"/>
              <a:endCxn id="3" idx="2"/>
            </p:cNvCxnSpPr>
            <p:nvPr/>
          </p:nvCxnSpPr>
          <p:spPr>
            <a:xfrm rot="5400000" flipH="1">
              <a:off x="5702644" y="3279622"/>
              <a:ext cx="1" cy="3237470"/>
            </a:xfrm>
            <a:prstGeom prst="bentConnector3">
              <a:avLst>
                <a:gd name="adj1" fmla="val -22860000000"/>
              </a:avLst>
            </a:prstGeom>
            <a:ln w="127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29BBAA1-6277-4E6C-A557-24AE49BF54A6}"/>
                </a:ext>
              </a:extLst>
            </p:cNvPr>
            <p:cNvSpPr txBox="1"/>
            <p:nvPr/>
          </p:nvSpPr>
          <p:spPr>
            <a:xfrm>
              <a:off x="4809005" y="1841139"/>
              <a:ext cx="2060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</a:rPr>
                <a:t>Forward kinematics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C6A5708-0E71-4C29-9360-2433C267BD0D}"/>
                </a:ext>
              </a:extLst>
            </p:cNvPr>
            <p:cNvSpPr txBox="1"/>
            <p:nvPr/>
          </p:nvSpPr>
          <p:spPr>
            <a:xfrm>
              <a:off x="4861809" y="5138346"/>
              <a:ext cx="1955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</a:rPr>
                <a:t>Inverse kinematics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BEBFA28-0777-4C7B-9B7F-60807719893F}"/>
                  </a:ext>
                </a:extLst>
              </p:cNvPr>
              <p:cNvSpPr txBox="1"/>
              <p:nvPr/>
            </p:nvSpPr>
            <p:spPr>
              <a:xfrm>
                <a:off x="1888855" y="5543865"/>
                <a:ext cx="841429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Courier New" panose="02070309020205020404" pitchFamily="49" charset="0"/>
                  <a:buChar char="o"/>
                </a:pPr>
                <a:r>
                  <a:rPr lang="en-US" dirty="0"/>
                  <a:t>Joint space: A set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joint variables is referred to as the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joint vector. </a:t>
                </a:r>
                <a:br>
                  <a:rPr lang="en-US" dirty="0"/>
                </a:br>
                <a:r>
                  <a:rPr lang="en-US" dirty="0"/>
                  <a:t>The space of all such joint vectors is referred to as joint space.</a:t>
                </a:r>
              </a:p>
              <a:p>
                <a:pPr marL="285750" indent="-285750">
                  <a:buFont typeface="Courier New" panose="02070309020205020404" pitchFamily="49" charset="0"/>
                  <a:buChar char="o"/>
                </a:pPr>
                <a:r>
                  <a:rPr lang="en-US" dirty="0"/>
                  <a:t>Cartesian space: The term is used when position is measured along orthogonal axes, </a:t>
                </a:r>
                <a:br>
                  <a:rPr lang="en-US" dirty="0"/>
                </a:br>
                <a:r>
                  <a:rPr lang="en-US" dirty="0"/>
                  <a:t>and orientation is measured to any of the conventions said before.</a:t>
                </a: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BEBFA28-0777-4C7B-9B7F-608077198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855" y="5543865"/>
                <a:ext cx="8414291" cy="1200329"/>
              </a:xfrm>
              <a:prstGeom prst="rect">
                <a:avLst/>
              </a:prstGeom>
              <a:blipFill>
                <a:blip r:embed="rId4"/>
                <a:stretch>
                  <a:fillRect l="-507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4629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Inverse Kinematics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/>
              <p:nvPr/>
            </p:nvSpPr>
            <p:spPr>
              <a:xfrm>
                <a:off x="68153" y="1439782"/>
                <a:ext cx="11224548" cy="1631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itchFamily="2" charset="2"/>
                  <a:buChar char="q"/>
                </a:pPr>
                <a:r>
                  <a:rPr lang="en-US" sz="2000" dirty="0"/>
                  <a:t>Existence of solutions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Workspace: volume of space which </a:t>
                </a:r>
                <a:r>
                  <a:rPr lang="en-US" sz="2000" b="1" dirty="0"/>
                  <a:t>the end-effector of the manipulator can reach</a:t>
                </a:r>
                <a:r>
                  <a:rPr lang="en-US" sz="2000" dirty="0"/>
                  <a:t>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 err="1"/>
                  <a:t>Dextrous</a:t>
                </a:r>
                <a:r>
                  <a:rPr lang="en-US" sz="2000" dirty="0"/>
                  <a:t> workspace: volume of space which the robot end-effector can reach </a:t>
                </a:r>
                <a:r>
                  <a:rPr lang="en-US" sz="2000" b="1" dirty="0"/>
                  <a:t>with all orientation</a:t>
                </a:r>
                <a:r>
                  <a:rPr lang="en-US" sz="2000" dirty="0"/>
                  <a:t>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Reachable workspace: volume of space which the robot can reach </a:t>
                </a:r>
                <a:r>
                  <a:rPr lang="en-US" sz="2000" b="1" dirty="0"/>
                  <a:t>in at least one orientation</a:t>
                </a:r>
                <a:r>
                  <a:rPr lang="en-US" sz="2000" dirty="0"/>
                  <a:t>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For example, consider the two-link planar manipulator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3" y="1439782"/>
                <a:ext cx="11224548" cy="1631216"/>
              </a:xfrm>
              <a:prstGeom prst="rect">
                <a:avLst/>
              </a:prstGeom>
              <a:blipFill>
                <a:blip r:embed="rId2"/>
                <a:stretch>
                  <a:fillRect l="-339" t="-1538" b="-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1" name="Group 90">
            <a:extLst>
              <a:ext uri="{FF2B5EF4-FFF2-40B4-BE49-F238E27FC236}">
                <a16:creationId xmlns:a16="http://schemas.microsoft.com/office/drawing/2014/main" id="{485535FF-9913-4B44-AC9E-7FC17993E79B}"/>
              </a:ext>
            </a:extLst>
          </p:cNvPr>
          <p:cNvGrpSpPr/>
          <p:nvPr/>
        </p:nvGrpSpPr>
        <p:grpSpPr>
          <a:xfrm>
            <a:off x="1259382" y="3111946"/>
            <a:ext cx="9673236" cy="3712041"/>
            <a:chOff x="1259382" y="3111946"/>
            <a:chExt cx="9673236" cy="3712041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8B83E08-9A09-9441-B681-E271E9E9770E}"/>
                </a:ext>
              </a:extLst>
            </p:cNvPr>
            <p:cNvGrpSpPr/>
            <p:nvPr/>
          </p:nvGrpSpPr>
          <p:grpSpPr>
            <a:xfrm>
              <a:off x="1259382" y="3114078"/>
              <a:ext cx="3278937" cy="3278937"/>
              <a:chOff x="3345576" y="3667637"/>
              <a:chExt cx="3278937" cy="3278937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CF68D9E7-2D63-884B-A68B-35C6DDA91BF1}"/>
                  </a:ext>
                </a:extLst>
              </p:cNvPr>
              <p:cNvSpPr/>
              <p:nvPr/>
            </p:nvSpPr>
            <p:spPr>
              <a:xfrm>
                <a:off x="3345576" y="3667637"/>
                <a:ext cx="3278937" cy="327893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CF68C0B6-E8F5-0445-8E82-DB45FAC8D948}"/>
                  </a:ext>
                </a:extLst>
              </p:cNvPr>
              <p:cNvGrpSpPr/>
              <p:nvPr/>
            </p:nvGrpSpPr>
            <p:grpSpPr>
              <a:xfrm>
                <a:off x="4600943" y="4267125"/>
                <a:ext cx="1527706" cy="1400036"/>
                <a:chOff x="4600943" y="4267125"/>
                <a:chExt cx="1527706" cy="1400036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TextBox 15">
                      <a:extLst>
                        <a:ext uri="{FF2B5EF4-FFF2-40B4-BE49-F238E27FC236}">
                          <a16:creationId xmlns:a16="http://schemas.microsoft.com/office/drawing/2014/main" id="{B3924860-8F6C-7B40-87BE-B1FAECD6A9E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135399" y="4770622"/>
                      <a:ext cx="27834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6" name="TextBox 15">
                      <a:extLst>
                        <a:ext uri="{FF2B5EF4-FFF2-40B4-BE49-F238E27FC236}">
                          <a16:creationId xmlns:a16="http://schemas.microsoft.com/office/drawing/2014/main" id="{B3924860-8F6C-7B40-87BE-B1FAECD6A9E8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35399" y="4770622"/>
                      <a:ext cx="278345" cy="276999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l="-18182" r="-4545" b="-130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" name="TextBox 16">
                      <a:extLst>
                        <a:ext uri="{FF2B5EF4-FFF2-40B4-BE49-F238E27FC236}">
                          <a16:creationId xmlns:a16="http://schemas.microsoft.com/office/drawing/2014/main" id="{302F28E4-F63F-1740-A239-A972BBFBE8F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662094" y="4267125"/>
                      <a:ext cx="283667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7" name="TextBox 16">
                      <a:extLst>
                        <a:ext uri="{FF2B5EF4-FFF2-40B4-BE49-F238E27FC236}">
                          <a16:creationId xmlns:a16="http://schemas.microsoft.com/office/drawing/2014/main" id="{302F28E4-F63F-1740-A239-A972BBFBE8F2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662094" y="4267125"/>
                      <a:ext cx="283667" cy="276999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l="-17391" r="-4348" b="-130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180F4C61-D3CC-4046-B6A4-725D394E6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49305" y="5351019"/>
                  <a:ext cx="369359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>
                  <a:extLst>
                    <a:ext uri="{FF2B5EF4-FFF2-40B4-BE49-F238E27FC236}">
                      <a16:creationId xmlns:a16="http://schemas.microsoft.com/office/drawing/2014/main" id="{3A7C7CFF-2CF0-4244-B4FA-6F2C22F5C0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949306" y="4975632"/>
                  <a:ext cx="1" cy="37859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TextBox 20">
                      <a:extLst>
                        <a:ext uri="{FF2B5EF4-FFF2-40B4-BE49-F238E27FC236}">
                          <a16:creationId xmlns:a16="http://schemas.microsoft.com/office/drawing/2014/main" id="{1435BE2C-13B0-0049-9896-6F7E54DA3EE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211901" y="5352058"/>
                      <a:ext cx="36673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1" name="TextBox 20">
                      <a:extLst>
                        <a:ext uri="{FF2B5EF4-FFF2-40B4-BE49-F238E27FC236}">
                          <a16:creationId xmlns:a16="http://schemas.microsoft.com/office/drawing/2014/main" id="{1435BE2C-13B0-0049-9896-6F7E54DA3EE8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211901" y="5352058"/>
                      <a:ext cx="366733" cy="276999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b="-869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>
                      <a:extLst>
                        <a:ext uri="{FF2B5EF4-FFF2-40B4-BE49-F238E27FC236}">
                          <a16:creationId xmlns:a16="http://schemas.microsoft.com/office/drawing/2014/main" id="{B163AFD3-8CE3-B249-8177-83CBD117F81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600943" y="4730758"/>
                      <a:ext cx="33247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2" name="TextBox 21">
                      <a:extLst>
                        <a:ext uri="{FF2B5EF4-FFF2-40B4-BE49-F238E27FC236}">
                          <a16:creationId xmlns:a16="http://schemas.microsoft.com/office/drawing/2014/main" id="{B163AFD3-8CE3-B249-8177-83CBD117F81E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600943" y="4730758"/>
                      <a:ext cx="332472" cy="276999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l="-11111" b="-2173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4" name="TextBox 23">
                      <a:extLst>
                        <a:ext uri="{FF2B5EF4-FFF2-40B4-BE49-F238E27FC236}">
                          <a16:creationId xmlns:a16="http://schemas.microsoft.com/office/drawing/2014/main" id="{CF3A9A28-688F-924F-BC79-15A67BA3849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722608" y="5420940"/>
                      <a:ext cx="218894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24" name="TextBox 23">
                      <a:extLst>
                        <a:ext uri="{FF2B5EF4-FFF2-40B4-BE49-F238E27FC236}">
                          <a16:creationId xmlns:a16="http://schemas.microsoft.com/office/drawing/2014/main" id="{CF3A9A28-688F-924F-BC79-15A67BA38494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22608" y="5420940"/>
                      <a:ext cx="218894" cy="246221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 l="-16667" r="-11111" b="-476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D4BA2166-6EBA-9547-ACDC-CCA3E97DDE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53507" y="4913992"/>
                  <a:ext cx="708587" cy="433196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F570B742-8119-F948-99B4-337F639D1A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666295" y="4292301"/>
                  <a:ext cx="462354" cy="621691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headEnd type="oval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C4052EDF-4ECB-5F4F-A609-56C2B39F70F7}"/>
                </a:ext>
              </a:extLst>
            </p:cNvPr>
            <p:cNvGrpSpPr/>
            <p:nvPr/>
          </p:nvGrpSpPr>
          <p:grpSpPr>
            <a:xfrm>
              <a:off x="7649418" y="3111946"/>
              <a:ext cx="3283200" cy="3283200"/>
              <a:chOff x="5123539" y="3166197"/>
              <a:chExt cx="3283200" cy="3283200"/>
            </a:xfrm>
          </p:grpSpPr>
          <p:sp>
            <p:nvSpPr>
              <p:cNvPr id="32" name="Donut 31">
                <a:extLst>
                  <a:ext uri="{FF2B5EF4-FFF2-40B4-BE49-F238E27FC236}">
                    <a16:creationId xmlns:a16="http://schemas.microsoft.com/office/drawing/2014/main" id="{D583C6A5-DD6D-DE48-B7E4-62E7EA2E96A8}"/>
                  </a:ext>
                </a:extLst>
              </p:cNvPr>
              <p:cNvSpPr/>
              <p:nvPr/>
            </p:nvSpPr>
            <p:spPr>
              <a:xfrm>
                <a:off x="5123539" y="3166197"/>
                <a:ext cx="3283200" cy="3283200"/>
              </a:xfrm>
              <a:prstGeom prst="donut">
                <a:avLst>
                  <a:gd name="adj" fmla="val 32537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6B072BBA-C62C-D548-BA59-B0E2BF7B042F}"/>
                  </a:ext>
                </a:extLst>
              </p:cNvPr>
              <p:cNvGrpSpPr/>
              <p:nvPr/>
            </p:nvGrpSpPr>
            <p:grpSpPr>
              <a:xfrm>
                <a:off x="6383173" y="3759190"/>
                <a:ext cx="1534455" cy="1400036"/>
                <a:chOff x="6383173" y="3759190"/>
                <a:chExt cx="1534455" cy="1400036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7" name="TextBox 36">
                      <a:extLst>
                        <a:ext uri="{FF2B5EF4-FFF2-40B4-BE49-F238E27FC236}">
                          <a16:creationId xmlns:a16="http://schemas.microsoft.com/office/drawing/2014/main" id="{3B39F966-E0E7-1540-9D26-D5F6652235B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917629" y="4262687"/>
                      <a:ext cx="27834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37" name="TextBox 36">
                      <a:extLst>
                        <a:ext uri="{FF2B5EF4-FFF2-40B4-BE49-F238E27FC236}">
                          <a16:creationId xmlns:a16="http://schemas.microsoft.com/office/drawing/2014/main" id="{3B39F966-E0E7-1540-9D26-D5F6652235B6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17629" y="4262687"/>
                      <a:ext cx="278345" cy="276999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 l="-22727" r="-4545" b="-130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8" name="TextBox 37">
                      <a:extLst>
                        <a:ext uri="{FF2B5EF4-FFF2-40B4-BE49-F238E27FC236}">
                          <a16:creationId xmlns:a16="http://schemas.microsoft.com/office/drawing/2014/main" id="{88816520-8693-C348-A293-9CE3E243F67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444324" y="3759190"/>
                      <a:ext cx="283667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38" name="TextBox 37">
                      <a:extLst>
                        <a:ext uri="{FF2B5EF4-FFF2-40B4-BE49-F238E27FC236}">
                          <a16:creationId xmlns:a16="http://schemas.microsoft.com/office/drawing/2014/main" id="{88816520-8693-C348-A293-9CE3E243F672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444324" y="3759190"/>
                      <a:ext cx="283667" cy="276999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 l="-17391" r="-4348" b="-869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39" name="Straight Arrow Connector 38">
                  <a:extLst>
                    <a:ext uri="{FF2B5EF4-FFF2-40B4-BE49-F238E27FC236}">
                      <a16:creationId xmlns:a16="http://schemas.microsoft.com/office/drawing/2014/main" id="{39C2D87E-9513-F54B-9CA4-1B20EC79AE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31535" y="4843084"/>
                  <a:ext cx="369359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>
                  <a:extLst>
                    <a:ext uri="{FF2B5EF4-FFF2-40B4-BE49-F238E27FC236}">
                      <a16:creationId xmlns:a16="http://schemas.microsoft.com/office/drawing/2014/main" id="{F1CF633C-DB60-C048-8BA2-161ACBAE42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6731536" y="4467697"/>
                  <a:ext cx="1" cy="37859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TextBox 40">
                      <a:extLst>
                        <a:ext uri="{FF2B5EF4-FFF2-40B4-BE49-F238E27FC236}">
                          <a16:creationId xmlns:a16="http://schemas.microsoft.com/office/drawing/2014/main" id="{928A303F-2DD5-534F-9F3E-A237F788BB5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994131" y="4844123"/>
                      <a:ext cx="36673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41" name="TextBox 40">
                      <a:extLst>
                        <a:ext uri="{FF2B5EF4-FFF2-40B4-BE49-F238E27FC236}">
                          <a16:creationId xmlns:a16="http://schemas.microsoft.com/office/drawing/2014/main" id="{928A303F-2DD5-534F-9F3E-A237F788BB5D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94131" y="4844123"/>
                      <a:ext cx="366733" cy="276999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 b="-130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TextBox 42">
                      <a:extLst>
                        <a:ext uri="{FF2B5EF4-FFF2-40B4-BE49-F238E27FC236}">
                          <a16:creationId xmlns:a16="http://schemas.microsoft.com/office/drawing/2014/main" id="{6F35174B-503C-614B-8F38-E0FFAB337DC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383173" y="4222823"/>
                      <a:ext cx="33247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43" name="TextBox 42">
                      <a:extLst>
                        <a:ext uri="{FF2B5EF4-FFF2-40B4-BE49-F238E27FC236}">
                          <a16:creationId xmlns:a16="http://schemas.microsoft.com/office/drawing/2014/main" id="{6F35174B-503C-614B-8F38-E0FFAB337DC3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383173" y="4222823"/>
                      <a:ext cx="332472" cy="276999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 l="-14815" b="-2608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4" name="TextBox 43">
                      <a:extLst>
                        <a:ext uri="{FF2B5EF4-FFF2-40B4-BE49-F238E27FC236}">
                          <a16:creationId xmlns:a16="http://schemas.microsoft.com/office/drawing/2014/main" id="{0AD4604B-248E-A144-808B-E2B0CAEF7A9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04838" y="4913005"/>
                      <a:ext cx="218894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44" name="TextBox 43">
                      <a:extLst>
                        <a:ext uri="{FF2B5EF4-FFF2-40B4-BE49-F238E27FC236}">
                          <a16:creationId xmlns:a16="http://schemas.microsoft.com/office/drawing/2014/main" id="{0AD4604B-248E-A144-808B-E2B0CAEF7A9E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04838" y="4913005"/>
                      <a:ext cx="218894" cy="246221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 l="-11111" r="-11111" b="-5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1685CD5A-2A39-3449-AF15-73D479B3CC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35737" y="4260028"/>
                  <a:ext cx="947449" cy="579225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65B5BD47-CDE8-E145-93C7-78987EC686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683186" y="3775934"/>
                  <a:ext cx="234442" cy="479225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headEnd type="oval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3A1360F-BF08-5440-8738-CF99D413FD86}"/>
                </a:ext>
              </a:extLst>
            </p:cNvPr>
            <p:cNvSpPr txBox="1"/>
            <p:nvPr/>
          </p:nvSpPr>
          <p:spPr>
            <a:xfrm>
              <a:off x="4987689" y="4304520"/>
              <a:ext cx="22073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reachable workspace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327E27E-5010-4F43-B1AC-A790C880A24E}"/>
                </a:ext>
              </a:extLst>
            </p:cNvPr>
            <p:cNvSpPr txBox="1"/>
            <p:nvPr/>
          </p:nvSpPr>
          <p:spPr>
            <a:xfrm>
              <a:off x="3441901" y="5296400"/>
              <a:ext cx="3076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dextrous</a:t>
              </a:r>
              <a:r>
                <a:rPr lang="en-US" dirty="0"/>
                <a:t> workspace, the origin</a:t>
              </a:r>
            </a:p>
          </p:txBody>
        </p:sp>
        <p:cxnSp>
          <p:nvCxnSpPr>
            <p:cNvPr id="57" name="Curved Connector 56">
              <a:extLst>
                <a:ext uri="{FF2B5EF4-FFF2-40B4-BE49-F238E27FC236}">
                  <a16:creationId xmlns:a16="http://schemas.microsoft.com/office/drawing/2014/main" id="{F468EAD9-262B-CF49-BFEC-37ECF745C1EE}"/>
                </a:ext>
              </a:extLst>
            </p:cNvPr>
            <p:cNvCxnSpPr>
              <a:cxnSpLocks/>
              <a:stCxn id="55" idx="1"/>
            </p:cNvCxnSpPr>
            <p:nvPr/>
          </p:nvCxnSpPr>
          <p:spPr>
            <a:xfrm rot="10800000">
              <a:off x="2920381" y="4926108"/>
              <a:ext cx="521520" cy="554958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urved Connector 59">
              <a:extLst>
                <a:ext uri="{FF2B5EF4-FFF2-40B4-BE49-F238E27FC236}">
                  <a16:creationId xmlns:a16="http://schemas.microsoft.com/office/drawing/2014/main" id="{8570B695-789F-494A-AF01-0EBC9D668BA2}"/>
                </a:ext>
              </a:extLst>
            </p:cNvPr>
            <p:cNvCxnSpPr>
              <a:cxnSpLocks/>
              <a:stCxn id="54" idx="1"/>
            </p:cNvCxnSpPr>
            <p:nvPr/>
          </p:nvCxnSpPr>
          <p:spPr>
            <a:xfrm rot="10800000" flipV="1">
              <a:off x="4030231" y="4489185"/>
              <a:ext cx="957459" cy="299647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urved Connector 66">
              <a:extLst>
                <a:ext uri="{FF2B5EF4-FFF2-40B4-BE49-F238E27FC236}">
                  <a16:creationId xmlns:a16="http://schemas.microsoft.com/office/drawing/2014/main" id="{E1D5CF1F-3BBD-5E48-8FD8-72441CD1F140}"/>
                </a:ext>
              </a:extLst>
            </p:cNvPr>
            <p:cNvCxnSpPr>
              <a:cxnSpLocks/>
              <a:stCxn id="54" idx="3"/>
            </p:cNvCxnSpPr>
            <p:nvPr/>
          </p:nvCxnSpPr>
          <p:spPr>
            <a:xfrm>
              <a:off x="7195088" y="4489186"/>
              <a:ext cx="1120750" cy="309313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BC7330F3-FA46-1A43-A848-048AFAD38F7F}"/>
                    </a:ext>
                  </a:extLst>
                </p:cNvPr>
                <p:cNvSpPr txBox="1"/>
                <p:nvPr/>
              </p:nvSpPr>
              <p:spPr>
                <a:xfrm>
                  <a:off x="2401278" y="6454655"/>
                  <a:ext cx="9951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BC7330F3-FA46-1A43-A848-048AFAD38F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1278" y="6454655"/>
                  <a:ext cx="995144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7C20BC6B-84DD-8146-A96F-4A8FF1A2DDC5}"/>
                    </a:ext>
                  </a:extLst>
                </p:cNvPr>
                <p:cNvSpPr txBox="1"/>
                <p:nvPr/>
              </p:nvSpPr>
              <p:spPr>
                <a:xfrm>
                  <a:off x="8793446" y="6454655"/>
                  <a:ext cx="9951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7C20BC6B-84DD-8146-A96F-4A8FF1A2DD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93446" y="6454655"/>
                  <a:ext cx="995144" cy="36933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BBF5269-7B91-3045-9DFC-65A4B3A79468}"/>
                </a:ext>
              </a:extLst>
            </p:cNvPr>
            <p:cNvSpPr txBox="1"/>
            <p:nvPr/>
          </p:nvSpPr>
          <p:spPr>
            <a:xfrm>
              <a:off x="5809748" y="6007713"/>
              <a:ext cx="2414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 </a:t>
              </a:r>
              <a:r>
                <a:rPr lang="en-US" dirty="0" err="1"/>
                <a:t>dextrous</a:t>
              </a:r>
              <a:r>
                <a:rPr lang="en-US" dirty="0"/>
                <a:t> workspace</a:t>
              </a:r>
            </a:p>
          </p:txBody>
        </p:sp>
        <p:cxnSp>
          <p:nvCxnSpPr>
            <p:cNvPr id="75" name="Curved Connector 74">
              <a:extLst>
                <a:ext uri="{FF2B5EF4-FFF2-40B4-BE49-F238E27FC236}">
                  <a16:creationId xmlns:a16="http://schemas.microsoft.com/office/drawing/2014/main" id="{6ADE2A71-3428-7541-A942-D764EAFE8A6C}"/>
                </a:ext>
              </a:extLst>
            </p:cNvPr>
            <p:cNvCxnSpPr>
              <a:cxnSpLocks/>
              <a:stCxn id="74" idx="3"/>
            </p:cNvCxnSpPr>
            <p:nvPr/>
          </p:nvCxnSpPr>
          <p:spPr>
            <a:xfrm flipV="1">
              <a:off x="8224704" y="4890356"/>
              <a:ext cx="1089980" cy="1302023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4750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Inverse Kinematics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/>
              <p:nvPr/>
            </p:nvSpPr>
            <p:spPr>
              <a:xfrm>
                <a:off x="68153" y="1439782"/>
                <a:ext cx="9131539" cy="1631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itchFamily="2" charset="2"/>
                  <a:buChar char="q"/>
                </a:pPr>
                <a:r>
                  <a:rPr lang="en-US" sz="2000" dirty="0"/>
                  <a:t>Multiple solutions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When solving kinematic equations, we encounter multiple solutions.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Let’s see the two-link planar manipulator.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To reach a point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, the robot can have two configurations: elbow up and down.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 the present of the obstacle, the elbow up configuration would be chosen.</a:t>
                </a: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581AFD-6254-AB49-A795-71987E72F3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3" y="1439782"/>
                <a:ext cx="9131539" cy="1631216"/>
              </a:xfrm>
              <a:prstGeom prst="rect">
                <a:avLst/>
              </a:prstGeom>
              <a:blipFill>
                <a:blip r:embed="rId2"/>
                <a:stretch>
                  <a:fillRect l="-417" t="-1538" r="-417" b="-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32">
            <a:extLst>
              <a:ext uri="{FF2B5EF4-FFF2-40B4-BE49-F238E27FC236}">
                <a16:creationId xmlns:a16="http://schemas.microsoft.com/office/drawing/2014/main" id="{4074DC96-8B94-934F-A1A8-75FA775B8A20}"/>
              </a:ext>
            </a:extLst>
          </p:cNvPr>
          <p:cNvGrpSpPr/>
          <p:nvPr/>
        </p:nvGrpSpPr>
        <p:grpSpPr>
          <a:xfrm>
            <a:off x="2275109" y="3575665"/>
            <a:ext cx="7641783" cy="2414418"/>
            <a:chOff x="2405747" y="3242171"/>
            <a:chExt cx="7641783" cy="241441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2830D1F-785D-8044-A92B-0CA05180012C}"/>
                </a:ext>
              </a:extLst>
            </p:cNvPr>
            <p:cNvGrpSpPr/>
            <p:nvPr/>
          </p:nvGrpSpPr>
          <p:grpSpPr>
            <a:xfrm>
              <a:off x="7311349" y="3669597"/>
              <a:ext cx="2736181" cy="1986992"/>
              <a:chOff x="6096000" y="2449649"/>
              <a:chExt cx="2736181" cy="1986992"/>
            </a:xfrm>
          </p:grpSpPr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3343C13E-63FD-6D41-AD02-382E02FC1C7A}"/>
                  </a:ext>
                </a:extLst>
              </p:cNvPr>
              <p:cNvSpPr/>
              <p:nvPr/>
            </p:nvSpPr>
            <p:spPr>
              <a:xfrm>
                <a:off x="8311172" y="2702779"/>
                <a:ext cx="196061" cy="196061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TextBox 58">
                    <a:extLst>
                      <a:ext uri="{FF2B5EF4-FFF2-40B4-BE49-F238E27FC236}">
                        <a16:creationId xmlns:a16="http://schemas.microsoft.com/office/drawing/2014/main" id="{DBD57024-D45F-B84F-BADB-EA39D717990C}"/>
                      </a:ext>
                    </a:extLst>
                  </p:cNvPr>
                  <p:cNvSpPr txBox="1"/>
                  <p:nvPr/>
                </p:nvSpPr>
                <p:spPr>
                  <a:xfrm>
                    <a:off x="8557435" y="2642637"/>
                    <a:ext cx="183961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9" name="TextBox 58">
                    <a:extLst>
                      <a:ext uri="{FF2B5EF4-FFF2-40B4-BE49-F238E27FC236}">
                        <a16:creationId xmlns:a16="http://schemas.microsoft.com/office/drawing/2014/main" id="{DBD57024-D45F-B84F-BADB-EA39D717990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57435" y="2642637"/>
                    <a:ext cx="183961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33333" r="-26667" b="-2173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14C12E9D-107B-7E4F-BE08-6DE8FFD811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7196" y="4085079"/>
                <a:ext cx="556466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50F9D6D0-AB0B-4548-B8DA-9507C0A87A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507197" y="3519531"/>
                <a:ext cx="2" cy="57038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7F02C552-A120-8643-B72C-E0EECD6E74F1}"/>
                      </a:ext>
                    </a:extLst>
                  </p:cNvPr>
                  <p:cNvSpPr txBox="1"/>
                  <p:nvPr/>
                </p:nvSpPr>
                <p:spPr>
                  <a:xfrm>
                    <a:off x="6902816" y="4086644"/>
                    <a:ext cx="449856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7F02C552-A120-8643-B72C-E0EECD6E74F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02816" y="4086644"/>
                    <a:ext cx="449856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869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B570A93C-E86B-4544-A9B3-FBBBAAA3B974}"/>
                      </a:ext>
                    </a:extLst>
                  </p:cNvPr>
                  <p:cNvSpPr txBox="1"/>
                  <p:nvPr/>
                </p:nvSpPr>
                <p:spPr>
                  <a:xfrm>
                    <a:off x="6096000" y="3225064"/>
                    <a:ext cx="407829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B570A93C-E86B-4544-A9B3-FBBBAAA3B97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96000" y="3225064"/>
                    <a:ext cx="407829" cy="27699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3125" b="-2173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4D7DC506-D6DE-C941-8FD5-917ED586C52E}"/>
                      </a:ext>
                    </a:extLst>
                  </p:cNvPr>
                  <p:cNvSpPr txBox="1"/>
                  <p:nvPr/>
                </p:nvSpPr>
                <p:spPr>
                  <a:xfrm>
                    <a:off x="6165660" y="4190420"/>
                    <a:ext cx="268508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4D7DC506-D6DE-C941-8FD5-917ED586C52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65660" y="4190420"/>
                    <a:ext cx="268508" cy="246221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87780025-01C0-FB4C-B2C7-0724292BF862}"/>
                  </a:ext>
                </a:extLst>
              </p:cNvPr>
              <p:cNvGrpSpPr/>
              <p:nvPr/>
            </p:nvGrpSpPr>
            <p:grpSpPr>
              <a:xfrm rot="17548202" flipV="1">
                <a:off x="6496798" y="2657524"/>
                <a:ext cx="1845270" cy="1429520"/>
                <a:chOff x="2699708" y="2770181"/>
                <a:chExt cx="1845270" cy="1429520"/>
              </a:xfrm>
            </p:grpSpPr>
            <p:cxnSp>
              <p:nvCxnSpPr>
                <p:cNvPr id="69" name="Straight Connector 68">
                  <a:extLst>
                    <a:ext uri="{FF2B5EF4-FFF2-40B4-BE49-F238E27FC236}">
                      <a16:creationId xmlns:a16="http://schemas.microsoft.com/office/drawing/2014/main" id="{7F81CECA-ED8E-3B41-87A6-425CE50D8F1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50213" flipV="1">
                  <a:off x="2699708" y="3327056"/>
                  <a:ext cx="1427401" cy="872645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prstDash val="solid"/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A2FD588E-9611-CE42-90E9-ADB574CDCF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197796" y="2770181"/>
                  <a:ext cx="347182" cy="691645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prstDash val="solid"/>
                  <a:headEnd type="oval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Cloud 17">
                <a:extLst>
                  <a:ext uri="{FF2B5EF4-FFF2-40B4-BE49-F238E27FC236}">
                    <a16:creationId xmlns:a16="http://schemas.microsoft.com/office/drawing/2014/main" id="{D684D5CA-5E88-7F4D-BB8A-D5FBC56A79D0}"/>
                  </a:ext>
                </a:extLst>
              </p:cNvPr>
              <p:cNvSpPr/>
              <p:nvPr/>
            </p:nvSpPr>
            <p:spPr>
              <a:xfrm>
                <a:off x="7277520" y="3131795"/>
                <a:ext cx="1554661" cy="914400"/>
              </a:xfrm>
              <a:prstGeom prst="cloud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Obstacle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55D23A7-CDC3-2645-9340-C1E5872EAA53}"/>
                </a:ext>
              </a:extLst>
            </p:cNvPr>
            <p:cNvGrpSpPr/>
            <p:nvPr/>
          </p:nvGrpSpPr>
          <p:grpSpPr>
            <a:xfrm>
              <a:off x="2405747" y="3242171"/>
              <a:ext cx="3941651" cy="2358105"/>
              <a:chOff x="2211470" y="2716112"/>
              <a:chExt cx="3941651" cy="2358105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4F68F7BB-E744-C44A-85A0-2ED4BCBEF8AA}"/>
                  </a:ext>
                </a:extLst>
              </p:cNvPr>
              <p:cNvGrpSpPr/>
              <p:nvPr/>
            </p:nvGrpSpPr>
            <p:grpSpPr>
              <a:xfrm>
                <a:off x="2211470" y="3087225"/>
                <a:ext cx="2645396" cy="1986992"/>
                <a:chOff x="2211470" y="2433857"/>
                <a:chExt cx="2645396" cy="1986992"/>
              </a:xfrm>
            </p:grpSpPr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46FD946E-2D73-6946-9C73-7138CDE72769}"/>
                    </a:ext>
                  </a:extLst>
                </p:cNvPr>
                <p:cNvSpPr/>
                <p:nvPr/>
              </p:nvSpPr>
              <p:spPr>
                <a:xfrm>
                  <a:off x="4426642" y="2686987"/>
                  <a:ext cx="196061" cy="196061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7" name="TextBox 36">
                      <a:extLst>
                        <a:ext uri="{FF2B5EF4-FFF2-40B4-BE49-F238E27FC236}">
                          <a16:creationId xmlns:a16="http://schemas.microsoft.com/office/drawing/2014/main" id="{3B39F966-E0E7-1540-9D26-D5F6652235B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672905" y="2626845"/>
                      <a:ext cx="183961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37" name="TextBox 36">
                      <a:extLst>
                        <a:ext uri="{FF2B5EF4-FFF2-40B4-BE49-F238E27FC236}">
                          <a16:creationId xmlns:a16="http://schemas.microsoft.com/office/drawing/2014/main" id="{3B39F966-E0E7-1540-9D26-D5F6652235B6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672905" y="2626845"/>
                      <a:ext cx="183961" cy="276999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 l="-25000" r="-25000" b="-2272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39" name="Straight Arrow Connector 38">
                  <a:extLst>
                    <a:ext uri="{FF2B5EF4-FFF2-40B4-BE49-F238E27FC236}">
                      <a16:creationId xmlns:a16="http://schemas.microsoft.com/office/drawing/2014/main" id="{39C2D87E-9513-F54B-9CA4-1B20EC79AE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22666" y="4069287"/>
                  <a:ext cx="556466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>
                  <a:extLst>
                    <a:ext uri="{FF2B5EF4-FFF2-40B4-BE49-F238E27FC236}">
                      <a16:creationId xmlns:a16="http://schemas.microsoft.com/office/drawing/2014/main" id="{F1CF633C-DB60-C048-8BA2-161ACBAE42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622667" y="3503739"/>
                  <a:ext cx="2" cy="570386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TextBox 40">
                      <a:extLst>
                        <a:ext uri="{FF2B5EF4-FFF2-40B4-BE49-F238E27FC236}">
                          <a16:creationId xmlns:a16="http://schemas.microsoft.com/office/drawing/2014/main" id="{928A303F-2DD5-534F-9F3E-A237F788BB5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18286" y="4070852"/>
                      <a:ext cx="44985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41" name="TextBox 40">
                      <a:extLst>
                        <a:ext uri="{FF2B5EF4-FFF2-40B4-BE49-F238E27FC236}">
                          <a16:creationId xmlns:a16="http://schemas.microsoft.com/office/drawing/2014/main" id="{928A303F-2DD5-534F-9F3E-A237F788BB5D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018286" y="4070852"/>
                      <a:ext cx="449856" cy="276999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 b="-130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TextBox 42">
                      <a:extLst>
                        <a:ext uri="{FF2B5EF4-FFF2-40B4-BE49-F238E27FC236}">
                          <a16:creationId xmlns:a16="http://schemas.microsoft.com/office/drawing/2014/main" id="{6F35174B-503C-614B-8F38-E0FFAB337DC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11470" y="3209272"/>
                      <a:ext cx="4078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43" name="TextBox 42">
                      <a:extLst>
                        <a:ext uri="{FF2B5EF4-FFF2-40B4-BE49-F238E27FC236}">
                          <a16:creationId xmlns:a16="http://schemas.microsoft.com/office/drawing/2014/main" id="{6F35174B-503C-614B-8F38-E0FFAB337DC3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11470" y="3209272"/>
                      <a:ext cx="407829" cy="276999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 b="-2727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4" name="TextBox 43">
                      <a:extLst>
                        <a:ext uri="{FF2B5EF4-FFF2-40B4-BE49-F238E27FC236}">
                          <a16:creationId xmlns:a16="http://schemas.microsoft.com/office/drawing/2014/main" id="{0AD4604B-248E-A144-808B-E2B0CAEF7A9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81130" y="4174628"/>
                      <a:ext cx="268508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44" name="TextBox 43">
                      <a:extLst>
                        <a:ext uri="{FF2B5EF4-FFF2-40B4-BE49-F238E27FC236}">
                          <a16:creationId xmlns:a16="http://schemas.microsoft.com/office/drawing/2014/main" id="{0AD4604B-248E-A144-808B-E2B0CAEF7A9E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81130" y="4174628"/>
                      <a:ext cx="268508" cy="246221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 l="-4545" b="-5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BD919F47-9C46-0D42-B815-791F1E7A4D9B}"/>
                    </a:ext>
                  </a:extLst>
                </p:cNvPr>
                <p:cNvGrpSpPr/>
                <p:nvPr/>
              </p:nvGrpSpPr>
              <p:grpSpPr>
                <a:xfrm>
                  <a:off x="2699708" y="2770181"/>
                  <a:ext cx="1845270" cy="1429520"/>
                  <a:chOff x="2699708" y="2770181"/>
                  <a:chExt cx="1845270" cy="1429520"/>
                </a:xfrm>
              </p:grpSpPr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1685CD5A-2A39-3449-AF15-73D479B3CC0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50213" flipV="1">
                    <a:off x="2699708" y="3327056"/>
                    <a:ext cx="1427401" cy="872645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  <a:headEnd type="oval" w="med" len="med"/>
                    <a:tailEnd type="oval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65B5BD47-CDE8-E145-93C7-78987EC686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197796" y="2770181"/>
                    <a:ext cx="347182" cy="691645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  <a:headEnd type="oval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C717A30C-EC95-DB4A-BF9C-40202F89BADB}"/>
                    </a:ext>
                  </a:extLst>
                </p:cNvPr>
                <p:cNvGrpSpPr/>
                <p:nvPr/>
              </p:nvGrpSpPr>
              <p:grpSpPr>
                <a:xfrm rot="17548202" flipV="1">
                  <a:off x="2612268" y="2641732"/>
                  <a:ext cx="1845270" cy="1429520"/>
                  <a:chOff x="2699708" y="2770181"/>
                  <a:chExt cx="1845270" cy="1429520"/>
                </a:xfrm>
              </p:grpSpPr>
              <p:cxnSp>
                <p:nvCxnSpPr>
                  <p:cNvPr id="49" name="Straight Connector 48">
                    <a:extLst>
                      <a:ext uri="{FF2B5EF4-FFF2-40B4-BE49-F238E27FC236}">
                        <a16:creationId xmlns:a16="http://schemas.microsoft.com/office/drawing/2014/main" id="{7D4016CB-D306-714A-B36A-43392EBD46E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50213" flipV="1">
                    <a:off x="2699708" y="3327056"/>
                    <a:ext cx="1427401" cy="872645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  <a:prstDash val="sysDash"/>
                    <a:headEnd type="oval" w="med" len="med"/>
                    <a:tailEnd type="oval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>
                    <a:extLst>
                      <a:ext uri="{FF2B5EF4-FFF2-40B4-BE49-F238E27FC236}">
                        <a16:creationId xmlns:a16="http://schemas.microsoft.com/office/drawing/2014/main" id="{39ED942C-6769-1542-9FFC-0A9EFD74C08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197796" y="2770181"/>
                    <a:ext cx="347182" cy="691645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  <a:prstDash val="sysDash"/>
                    <a:headEnd type="oval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A1C355D0-C982-634C-B850-2F774903CB37}"/>
                  </a:ext>
                </a:extLst>
              </p:cNvPr>
              <p:cNvSpPr txBox="1"/>
              <p:nvPr/>
            </p:nvSpPr>
            <p:spPr>
              <a:xfrm>
                <a:off x="4792043" y="4653619"/>
                <a:ext cx="13610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elbow-down</a:t>
                </a:r>
              </a:p>
            </p:txBody>
          </p:sp>
          <p:cxnSp>
            <p:nvCxnSpPr>
              <p:cNvPr id="78" name="Curved Connector 77">
                <a:extLst>
                  <a:ext uri="{FF2B5EF4-FFF2-40B4-BE49-F238E27FC236}">
                    <a16:creationId xmlns:a16="http://schemas.microsoft.com/office/drawing/2014/main" id="{259096F3-B6C6-8B47-ACB8-676F1BF1E07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4270523" y="4283327"/>
                <a:ext cx="521520" cy="554958"/>
              </a:xfrm>
              <a:prstGeom prst="curvedConnector2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D13E3C3E-FA4F-4444-8AB0-3BC3068A6F2F}"/>
                  </a:ext>
                </a:extLst>
              </p:cNvPr>
              <p:cNvSpPr txBox="1"/>
              <p:nvPr/>
            </p:nvSpPr>
            <p:spPr>
              <a:xfrm>
                <a:off x="2229894" y="2716112"/>
                <a:ext cx="1075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elbow-up</a:t>
                </a:r>
              </a:p>
            </p:txBody>
          </p:sp>
          <p:cxnSp>
            <p:nvCxnSpPr>
              <p:cNvPr id="80" name="Curved Connector 79">
                <a:extLst>
                  <a:ext uri="{FF2B5EF4-FFF2-40B4-BE49-F238E27FC236}">
                    <a16:creationId xmlns:a16="http://schemas.microsoft.com/office/drawing/2014/main" id="{75968E5A-22E0-8E40-A7CD-F725CBDBCBA4}"/>
                  </a:ext>
                </a:extLst>
              </p:cNvPr>
              <p:cNvCxnSpPr>
                <a:cxnSpLocks/>
                <a:stCxn id="79" idx="3"/>
              </p:cNvCxnSpPr>
              <p:nvPr/>
            </p:nvCxnSpPr>
            <p:spPr>
              <a:xfrm>
                <a:off x="3304932" y="2900778"/>
                <a:ext cx="337290" cy="405591"/>
              </a:xfrm>
              <a:prstGeom prst="curvedConnector2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2188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Inverse Kinematics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8581AFD-6254-AB49-A795-71987E72F318}"/>
              </a:ext>
            </a:extLst>
          </p:cNvPr>
          <p:cNvSpPr/>
          <p:nvPr/>
        </p:nvSpPr>
        <p:spPr>
          <a:xfrm>
            <a:off x="68153" y="1439782"/>
            <a:ext cx="690464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Method of solution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Closed form methods: based on analytic expressions.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Numerical methods: based on iterative procedures.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We consider two methods: </a:t>
            </a:r>
            <a:r>
              <a:rPr lang="en-US" sz="2000" b="1" dirty="0"/>
              <a:t>algebraic</a:t>
            </a:r>
            <a:r>
              <a:rPr lang="en-US" sz="2000" dirty="0"/>
              <a:t> and </a:t>
            </a:r>
            <a:r>
              <a:rPr lang="en-US" sz="2000" b="1" dirty="0"/>
              <a:t>Jacobi</a:t>
            </a:r>
            <a:r>
              <a:rPr lang="en-US" sz="2000" dirty="0"/>
              <a:t> method.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7FCA54E-40E3-408E-B19C-A30CE033E916}"/>
              </a:ext>
            </a:extLst>
          </p:cNvPr>
          <p:cNvGrpSpPr/>
          <p:nvPr/>
        </p:nvGrpSpPr>
        <p:grpSpPr>
          <a:xfrm>
            <a:off x="1615646" y="2916201"/>
            <a:ext cx="8076172" cy="3594010"/>
            <a:chOff x="1615646" y="2446638"/>
            <a:chExt cx="8076172" cy="359401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0A5404A6-87AE-45CD-8302-15A350E6EC1C}"/>
                </a:ext>
              </a:extLst>
            </p:cNvPr>
            <p:cNvSpPr/>
            <p:nvPr/>
          </p:nvSpPr>
          <p:spPr>
            <a:xfrm>
              <a:off x="4588476" y="2446638"/>
              <a:ext cx="3015048" cy="75376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Solving kinematic equations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106FF325-54B9-4410-9238-29AA69C22328}"/>
                </a:ext>
              </a:extLst>
            </p:cNvPr>
            <p:cNvSpPr/>
            <p:nvPr/>
          </p:nvSpPr>
          <p:spPr>
            <a:xfrm>
              <a:off x="2500183" y="3777177"/>
              <a:ext cx="3015048" cy="75376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Closed form methods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01FCCDCD-7740-4DDB-906F-65F3F85E9F89}"/>
                </a:ext>
              </a:extLst>
            </p:cNvPr>
            <p:cNvSpPr/>
            <p:nvPr/>
          </p:nvSpPr>
          <p:spPr>
            <a:xfrm>
              <a:off x="6676770" y="3777177"/>
              <a:ext cx="3015048" cy="75376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Numerical methods</a:t>
              </a:r>
            </a:p>
          </p:txBody>
        </p:sp>
        <p:cxnSp>
          <p:nvCxnSpPr>
            <p:cNvPr id="7" name="Connector: Elbow 6">
              <a:extLst>
                <a:ext uri="{FF2B5EF4-FFF2-40B4-BE49-F238E27FC236}">
                  <a16:creationId xmlns:a16="http://schemas.microsoft.com/office/drawing/2014/main" id="{BFD64DBD-5087-4407-8F2E-D01B42384839}"/>
                </a:ext>
              </a:extLst>
            </p:cNvPr>
            <p:cNvCxnSpPr>
              <a:cxnSpLocks/>
              <a:stCxn id="2" idx="2"/>
              <a:endCxn id="5" idx="0"/>
            </p:cNvCxnSpPr>
            <p:nvPr/>
          </p:nvCxnSpPr>
          <p:spPr>
            <a:xfrm rot="5400000">
              <a:off x="4763466" y="2444642"/>
              <a:ext cx="576777" cy="2088293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or: Elbow 9">
              <a:extLst>
                <a:ext uri="{FF2B5EF4-FFF2-40B4-BE49-F238E27FC236}">
                  <a16:creationId xmlns:a16="http://schemas.microsoft.com/office/drawing/2014/main" id="{416E89AA-8220-4EF6-9282-C76C34F55E95}"/>
                </a:ext>
              </a:extLst>
            </p:cNvPr>
            <p:cNvCxnSpPr>
              <a:cxnSpLocks/>
              <a:stCxn id="2" idx="2"/>
              <a:endCxn id="6" idx="0"/>
            </p:cNvCxnSpPr>
            <p:nvPr/>
          </p:nvCxnSpPr>
          <p:spPr>
            <a:xfrm rot="16200000" flipH="1">
              <a:off x="6851759" y="2444641"/>
              <a:ext cx="576777" cy="208829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2189942-021B-4FC6-AFAE-A745DE35078F}"/>
                </a:ext>
              </a:extLst>
            </p:cNvPr>
            <p:cNvSpPr/>
            <p:nvPr/>
          </p:nvSpPr>
          <p:spPr>
            <a:xfrm>
              <a:off x="1615646" y="5286886"/>
              <a:ext cx="2246869" cy="75376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chemeClr val="tx1"/>
                  </a:solidFill>
                </a:rPr>
                <a:t>Algebraic method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AADEF62D-95C1-4534-A670-D97D19E84D20}"/>
                </a:ext>
              </a:extLst>
            </p:cNvPr>
            <p:cNvSpPr/>
            <p:nvPr/>
          </p:nvSpPr>
          <p:spPr>
            <a:xfrm>
              <a:off x="4148780" y="5286886"/>
              <a:ext cx="2246869" cy="75376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Geometric method</a:t>
              </a:r>
            </a:p>
          </p:txBody>
        </p:sp>
        <p:cxnSp>
          <p:nvCxnSpPr>
            <p:cNvPr id="15" name="Connector: Elbow 14">
              <a:extLst>
                <a:ext uri="{FF2B5EF4-FFF2-40B4-BE49-F238E27FC236}">
                  <a16:creationId xmlns:a16="http://schemas.microsoft.com/office/drawing/2014/main" id="{61CD43A0-E283-4C17-843B-FC8AD5233E37}"/>
                </a:ext>
              </a:extLst>
            </p:cNvPr>
            <p:cNvCxnSpPr>
              <a:cxnSpLocks/>
              <a:stCxn id="5" idx="2"/>
              <a:endCxn id="13" idx="0"/>
            </p:cNvCxnSpPr>
            <p:nvPr/>
          </p:nvCxnSpPr>
          <p:spPr>
            <a:xfrm rot="5400000">
              <a:off x="2995421" y="4274599"/>
              <a:ext cx="755947" cy="126862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E5AFCFBA-680A-4AAC-8720-9CE5B8DBB9FD}"/>
                </a:ext>
              </a:extLst>
            </p:cNvPr>
            <p:cNvCxnSpPr>
              <a:cxnSpLocks/>
              <a:stCxn id="5" idx="2"/>
              <a:endCxn id="14" idx="0"/>
            </p:cNvCxnSpPr>
            <p:nvPr/>
          </p:nvCxnSpPr>
          <p:spPr>
            <a:xfrm rot="16200000" flipH="1">
              <a:off x="4261988" y="4276658"/>
              <a:ext cx="755947" cy="126450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5C50C045-7C8F-4E31-9997-BE017581564A}"/>
                </a:ext>
              </a:extLst>
            </p:cNvPr>
            <p:cNvSpPr/>
            <p:nvPr/>
          </p:nvSpPr>
          <p:spPr>
            <a:xfrm>
              <a:off x="7060859" y="5286886"/>
              <a:ext cx="2246869" cy="75376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chemeClr val="tx1"/>
                  </a:solidFill>
                </a:rPr>
                <a:t>Jacobi method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8CE0DF2-7000-43E2-8AC8-BA76C6275A5B}"/>
                </a:ext>
              </a:extLst>
            </p:cNvPr>
            <p:cNvCxnSpPr>
              <a:cxnSpLocks/>
              <a:stCxn id="6" idx="2"/>
              <a:endCxn id="21" idx="0"/>
            </p:cNvCxnSpPr>
            <p:nvPr/>
          </p:nvCxnSpPr>
          <p:spPr>
            <a:xfrm>
              <a:off x="8184294" y="4530939"/>
              <a:ext cx="0" cy="75594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3630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Kinematic Equations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8581AFD-6254-AB49-A795-71987E72F318}"/>
              </a:ext>
            </a:extLst>
          </p:cNvPr>
          <p:cNvSpPr/>
          <p:nvPr/>
        </p:nvSpPr>
        <p:spPr>
          <a:xfrm>
            <a:off x="68153" y="1439782"/>
            <a:ext cx="38306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The two-link planar manipulator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1" name="Table 50">
                <a:extLst>
                  <a:ext uri="{FF2B5EF4-FFF2-40B4-BE49-F238E27FC236}">
                    <a16:creationId xmlns:a16="http://schemas.microsoft.com/office/drawing/2014/main" id="{6C6FC014-0D39-8C49-B65D-2F4F63131E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2168478"/>
                  </p:ext>
                </p:extLst>
              </p:nvPr>
            </p:nvGraphicFramePr>
            <p:xfrm>
              <a:off x="4453649" y="2134828"/>
              <a:ext cx="5806010" cy="1114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29430">
                      <a:extLst>
                        <a:ext uri="{9D8B030D-6E8A-4147-A177-3AD203B41FA5}">
                          <a16:colId xmlns:a16="http://schemas.microsoft.com/office/drawing/2014/main" val="2833639031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1099625022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2597381280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3890956439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149162900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2208081083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288455629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⁡(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⁡(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3221194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°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471090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°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897354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1" name="Table 50">
                <a:extLst>
                  <a:ext uri="{FF2B5EF4-FFF2-40B4-BE49-F238E27FC236}">
                    <a16:creationId xmlns:a16="http://schemas.microsoft.com/office/drawing/2014/main" id="{6C6FC014-0D39-8C49-B65D-2F4F63131E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2168478"/>
                  </p:ext>
                </p:extLst>
              </p:nvPr>
            </p:nvGraphicFramePr>
            <p:xfrm>
              <a:off x="4453649" y="2134828"/>
              <a:ext cx="5806010" cy="1114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29430">
                      <a:extLst>
                        <a:ext uri="{9D8B030D-6E8A-4147-A177-3AD203B41FA5}">
                          <a16:colId xmlns:a16="http://schemas.microsoft.com/office/drawing/2014/main" val="2833639031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1099625022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2597381280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3890956439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149162900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2208081083"/>
                        </a:ext>
                      </a:extLst>
                    </a:gridCol>
                    <a:gridCol w="829430">
                      <a:extLst>
                        <a:ext uri="{9D8B030D-6E8A-4147-A177-3AD203B41FA5}">
                          <a16:colId xmlns:a16="http://schemas.microsoft.com/office/drawing/2014/main" val="288455629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735" t="-1639" r="-602941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000" t="-1639" r="-498540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471" t="-1639" r="-402206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471" t="-1639" r="-302206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471" t="-1639" r="-202206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97810" t="-1639" r="-100730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02206" t="-1639" r="-1471" b="-2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22119408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000" t="-100000" r="-49854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471" t="-100000" r="-402206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471" t="-100000" r="-302206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471" t="-100000" r="-202206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97810" t="-100000" r="-10073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02206" t="-100000" r="-1471" b="-1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47109038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000" t="-203279" r="-49854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471" t="-203279" r="-402206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471" t="-203279" r="-302206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471" t="-203279" r="-202206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97810" t="-203279" r="-10073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02206" t="-203279" r="-1471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973547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E471742-E622-6444-B8D7-557B3A655F61}"/>
                  </a:ext>
                </a:extLst>
              </p:cNvPr>
              <p:cNvSpPr txBox="1"/>
              <p:nvPr/>
            </p:nvSpPr>
            <p:spPr>
              <a:xfrm>
                <a:off x="4453649" y="3741060"/>
                <a:ext cx="5591402" cy="10204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sPre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eqArr>
                                    </m:e>
                                    <m:e>
                                      <m:eqArr>
                                        <m:eqArrPr>
                                          <m:ctrlPr>
                                            <a:rPr lang="en-US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Pre>
                        <m:sPre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sPre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eqArr>
                                    </m:e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E471742-E622-6444-B8D7-557B3A655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649" y="3741060"/>
                <a:ext cx="5591402" cy="10204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5E538275-0A02-CC48-B06E-B312C2305B01}"/>
                  </a:ext>
                </a:extLst>
              </p:cNvPr>
              <p:cNvSpPr/>
              <p:nvPr/>
            </p:nvSpPr>
            <p:spPr>
              <a:xfrm>
                <a:off x="4453649" y="4761532"/>
                <a:ext cx="6618800" cy="4113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*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,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,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5E538275-0A02-CC48-B06E-B312C2305B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649" y="4761532"/>
                <a:ext cx="6618800" cy="411395"/>
              </a:xfrm>
              <a:prstGeom prst="rect">
                <a:avLst/>
              </a:prstGeom>
              <a:blipFill>
                <a:blip r:embed="rId5"/>
                <a:stretch>
                  <a:fillRect l="-829" t="-1471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1CC35FCD-6DF0-204E-B27D-9B4BEF4C04FC}"/>
                  </a:ext>
                </a:extLst>
              </p:cNvPr>
              <p:cNvSpPr txBox="1"/>
              <p:nvPr/>
            </p:nvSpPr>
            <p:spPr>
              <a:xfrm>
                <a:off x="2463063" y="5586395"/>
                <a:ext cx="9685087" cy="10204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sPre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eqArr>
                                    </m:e>
                                    <m:e>
                                      <m:eqArr>
                                        <m:eqArrPr>
                                          <m:ctrlPr>
                                            <a:rPr lang="en-US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eqArr>
                                    </m:e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1CC35FCD-6DF0-204E-B27D-9B4BEF4C04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063" y="5586395"/>
                <a:ext cx="9685087" cy="102047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D5AA1FFA-5BCE-4A93-8416-449F7524348B}"/>
              </a:ext>
            </a:extLst>
          </p:cNvPr>
          <p:cNvSpPr/>
          <p:nvPr/>
        </p:nvSpPr>
        <p:spPr>
          <a:xfrm>
            <a:off x="4100118" y="1765496"/>
            <a:ext cx="2365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1) DH parameters table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6D5397F-8A61-490F-97FE-227DE717B678}"/>
              </a:ext>
            </a:extLst>
          </p:cNvPr>
          <p:cNvSpPr/>
          <p:nvPr/>
        </p:nvSpPr>
        <p:spPr>
          <a:xfrm>
            <a:off x="4100118" y="3379613"/>
            <a:ext cx="3119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2) Link transformation matrices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A5EE81B-67FF-41D4-A7DF-19B562C94554}"/>
              </a:ext>
            </a:extLst>
          </p:cNvPr>
          <p:cNvSpPr/>
          <p:nvPr/>
        </p:nvSpPr>
        <p:spPr>
          <a:xfrm>
            <a:off x="4104209" y="5127916"/>
            <a:ext cx="670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3) The single transformation matrix that relates frame </a:t>
            </a:r>
            <a:r>
              <a:rPr lang="en-US" i="1" dirty="0"/>
              <a:t>2</a:t>
            </a:r>
            <a:r>
              <a:rPr lang="en-US" dirty="0"/>
              <a:t> from frame </a:t>
            </a:r>
            <a:r>
              <a:rPr lang="en-US" i="1" dirty="0"/>
              <a:t>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41E657-6AA7-45EE-9B1A-729CEFB37956}"/>
              </a:ext>
            </a:extLst>
          </p:cNvPr>
          <p:cNvSpPr/>
          <p:nvPr/>
        </p:nvSpPr>
        <p:spPr>
          <a:xfrm>
            <a:off x="10688595" y="5539311"/>
            <a:ext cx="1408669" cy="60199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CDCE019-F2C4-42C8-85CB-E8243187E0B5}"/>
              </a:ext>
            </a:extLst>
          </p:cNvPr>
          <p:cNvSpPr/>
          <p:nvPr/>
        </p:nvSpPr>
        <p:spPr>
          <a:xfrm>
            <a:off x="9049316" y="5539311"/>
            <a:ext cx="1540425" cy="82441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E0B754A-6FB3-CD44-9616-1E20A904B9E8}"/>
              </a:ext>
            </a:extLst>
          </p:cNvPr>
          <p:cNvGrpSpPr/>
          <p:nvPr/>
        </p:nvGrpSpPr>
        <p:grpSpPr>
          <a:xfrm>
            <a:off x="471499" y="1929039"/>
            <a:ext cx="3201404" cy="3432361"/>
            <a:chOff x="4495298" y="3220805"/>
            <a:chExt cx="3201404" cy="3432361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40EA0B6-9191-694B-88E1-5012976933D3}"/>
                </a:ext>
              </a:extLst>
            </p:cNvPr>
            <p:cNvGrpSpPr/>
            <p:nvPr/>
          </p:nvGrpSpPr>
          <p:grpSpPr>
            <a:xfrm rot="18329535">
              <a:off x="6692097" y="3212757"/>
              <a:ext cx="643472" cy="659568"/>
              <a:chOff x="3775369" y="4663789"/>
              <a:chExt cx="643472" cy="659568"/>
            </a:xfrm>
          </p:grpSpPr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29F16843-88BE-9047-91AB-A7C312C175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75369" y="5317763"/>
                <a:ext cx="643472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Arrow Connector 100">
                <a:extLst>
                  <a:ext uri="{FF2B5EF4-FFF2-40B4-BE49-F238E27FC236}">
                    <a16:creationId xmlns:a16="http://schemas.microsoft.com/office/drawing/2014/main" id="{8C90D0F2-084E-364E-A118-C5CE08E2B22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775372" y="4663789"/>
                <a:ext cx="1" cy="65956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0519B471-D9A1-C447-BEBC-1D640C970D4D}"/>
                </a:ext>
              </a:extLst>
            </p:cNvPr>
            <p:cNvCxnSpPr>
              <a:cxnSpLocks/>
            </p:cNvCxnSpPr>
            <p:nvPr/>
          </p:nvCxnSpPr>
          <p:spPr>
            <a:xfrm>
              <a:off x="5033651" y="5838115"/>
              <a:ext cx="64347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324ED867-4CA9-DF4F-8D38-32E693B9D3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33654" y="5184141"/>
              <a:ext cx="1" cy="6595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C004AF5C-A4A6-CA4F-A71E-A5131ADCC8C2}"/>
                    </a:ext>
                  </a:extLst>
                </p:cNvPr>
                <p:cNvSpPr txBox="1"/>
                <p:nvPr/>
              </p:nvSpPr>
              <p:spPr>
                <a:xfrm>
                  <a:off x="5491130" y="5839926"/>
                  <a:ext cx="30476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296D4637-A361-7F46-BC12-657C020E26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1130" y="5839926"/>
                  <a:ext cx="304762" cy="276999"/>
                </a:xfrm>
                <a:prstGeom prst="rect">
                  <a:avLst/>
                </a:prstGeom>
                <a:blipFill>
                  <a:blip r:embed="rId19"/>
                  <a:stretch>
                    <a:fillRect l="-12500" r="-4167" b="-869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ADDE9A31-C9FF-224F-84E0-3CB12F5DB40C}"/>
                    </a:ext>
                  </a:extLst>
                </p:cNvPr>
                <p:cNvSpPr txBox="1"/>
                <p:nvPr/>
              </p:nvSpPr>
              <p:spPr>
                <a:xfrm>
                  <a:off x="4699539" y="5004119"/>
                  <a:ext cx="30643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8" name="TextBox 137">
                  <a:extLst>
                    <a:ext uri="{FF2B5EF4-FFF2-40B4-BE49-F238E27FC236}">
                      <a16:creationId xmlns:a16="http://schemas.microsoft.com/office/drawing/2014/main" id="{2F783BC4-A0C1-8C46-910D-0AA2ABDB34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9539" y="5004119"/>
                  <a:ext cx="306431" cy="276999"/>
                </a:xfrm>
                <a:prstGeom prst="rect">
                  <a:avLst/>
                </a:prstGeom>
                <a:blipFill>
                  <a:blip r:embed="rId20"/>
                  <a:stretch>
                    <a:fillRect l="-16000" r="-4000" b="-2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6DA09928-C4C9-8441-A3CB-5FFF49B2F4B2}"/>
                    </a:ext>
                  </a:extLst>
                </p:cNvPr>
                <p:cNvSpPr txBox="1"/>
                <p:nvPr/>
              </p:nvSpPr>
              <p:spPr>
                <a:xfrm>
                  <a:off x="4495298" y="5713565"/>
                  <a:ext cx="29014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A16068C2-0A1E-8549-8D58-64863BBA4F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5298" y="5713565"/>
                  <a:ext cx="290143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8333" b="-869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B577AF99-3ABB-574C-A2B8-CA762533C2E7}"/>
                    </a:ext>
                  </a:extLst>
                </p:cNvPr>
                <p:cNvSpPr txBox="1"/>
                <p:nvPr/>
              </p:nvSpPr>
              <p:spPr>
                <a:xfrm>
                  <a:off x="4829107" y="5959926"/>
                  <a:ext cx="190950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140" name="TextBox 139">
                  <a:extLst>
                    <a:ext uri="{FF2B5EF4-FFF2-40B4-BE49-F238E27FC236}">
                      <a16:creationId xmlns:a16="http://schemas.microsoft.com/office/drawing/2014/main" id="{64BFC676-6F27-C04D-AD33-8E25F9430A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9107" y="5959926"/>
                  <a:ext cx="190950" cy="246221"/>
                </a:xfrm>
                <a:prstGeom prst="rect">
                  <a:avLst/>
                </a:prstGeom>
                <a:blipFill>
                  <a:blip r:embed="rId7"/>
                  <a:stretch>
                    <a:fillRect l="-18750" r="-18750" b="-476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BB77B71A-C63D-2542-B86B-7326E8D6EF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40973" y="4825150"/>
              <a:ext cx="1449551" cy="1006292"/>
            </a:xfrm>
            <a:prstGeom prst="line">
              <a:avLst/>
            </a:prstGeom>
            <a:ln w="571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551E4FDA-0054-7C43-AAB7-EC7FFDE291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90524" y="3993690"/>
              <a:ext cx="597701" cy="824752"/>
            </a:xfrm>
            <a:prstGeom prst="line">
              <a:avLst/>
            </a:prstGeom>
            <a:ln w="57150"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Arc 76">
              <a:extLst>
                <a:ext uri="{FF2B5EF4-FFF2-40B4-BE49-F238E27FC236}">
                  <a16:creationId xmlns:a16="http://schemas.microsoft.com/office/drawing/2014/main" id="{303CAADB-0A24-FC48-B24A-4A14737C2DE0}"/>
                </a:ext>
              </a:extLst>
            </p:cNvPr>
            <p:cNvSpPr/>
            <p:nvPr/>
          </p:nvSpPr>
          <p:spPr>
            <a:xfrm>
              <a:off x="4825560" y="5609841"/>
              <a:ext cx="432058" cy="368584"/>
            </a:xfrm>
            <a:prstGeom prst="arc">
              <a:avLst>
                <a:gd name="adj1" fmla="val 9984929"/>
                <a:gd name="adj2" fmla="val 2855982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771519C1-C908-504D-85D3-C47EFCECBA1A}"/>
                    </a:ext>
                  </a:extLst>
                </p:cNvPr>
                <p:cNvSpPr txBox="1"/>
                <p:nvPr/>
              </p:nvSpPr>
              <p:spPr>
                <a:xfrm>
                  <a:off x="5815268" y="4821773"/>
                  <a:ext cx="27834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4" name="TextBox 143">
                  <a:extLst>
                    <a:ext uri="{FF2B5EF4-FFF2-40B4-BE49-F238E27FC236}">
                      <a16:creationId xmlns:a16="http://schemas.microsoft.com/office/drawing/2014/main" id="{98282A95-0707-EB4B-BA1F-3E0F8EA923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15268" y="4821773"/>
                  <a:ext cx="278345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7391"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A5D80526-6B02-324F-BFC3-89CC854B114A}"/>
                    </a:ext>
                  </a:extLst>
                </p:cNvPr>
                <p:cNvSpPr txBox="1"/>
                <p:nvPr/>
              </p:nvSpPr>
              <p:spPr>
                <a:xfrm>
                  <a:off x="6515301" y="4112021"/>
                  <a:ext cx="28366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5" name="TextBox 144">
                  <a:extLst>
                    <a:ext uri="{FF2B5EF4-FFF2-40B4-BE49-F238E27FC236}">
                      <a16:creationId xmlns:a16="http://schemas.microsoft.com/office/drawing/2014/main" id="{57886A32-16F3-8149-BA74-F2784D85FA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5301" y="4112021"/>
                  <a:ext cx="283667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17391" r="-4348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F720E0C9-9BA1-6041-8BC1-8ED5EF5A6A27}"/>
                </a:ext>
              </a:extLst>
            </p:cNvPr>
            <p:cNvSpPr txBox="1"/>
            <p:nvPr/>
          </p:nvSpPr>
          <p:spPr>
            <a:xfrm rot="19796366">
              <a:off x="5097101" y="4707425"/>
              <a:ext cx="7312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Link 1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7B40076E-E77B-244F-A238-54DB320406C1}"/>
                </a:ext>
              </a:extLst>
            </p:cNvPr>
            <p:cNvSpPr txBox="1"/>
            <p:nvPr/>
          </p:nvSpPr>
          <p:spPr>
            <a:xfrm rot="18461102">
              <a:off x="6070695" y="3863792"/>
              <a:ext cx="7312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Link 2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C405C5B0-7467-D94A-AA55-3E496D1232E1}"/>
                </a:ext>
              </a:extLst>
            </p:cNvPr>
            <p:cNvSpPr txBox="1"/>
            <p:nvPr/>
          </p:nvSpPr>
          <p:spPr>
            <a:xfrm>
              <a:off x="5257618" y="6283834"/>
              <a:ext cx="7997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Joint 1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4DA2A7A3-57E5-A946-9CEF-4FC592884D6A}"/>
                </a:ext>
              </a:extLst>
            </p:cNvPr>
            <p:cNvSpPr txBox="1"/>
            <p:nvPr/>
          </p:nvSpPr>
          <p:spPr>
            <a:xfrm>
              <a:off x="6637873" y="5211169"/>
              <a:ext cx="7997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Joint 2</a:t>
              </a:r>
            </a:p>
          </p:txBody>
        </p:sp>
        <p:cxnSp>
          <p:nvCxnSpPr>
            <p:cNvPr id="84" name="Curved Connector 83">
              <a:extLst>
                <a:ext uri="{FF2B5EF4-FFF2-40B4-BE49-F238E27FC236}">
                  <a16:creationId xmlns:a16="http://schemas.microsoft.com/office/drawing/2014/main" id="{9525E863-D57D-3B4B-9D62-73354671004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6479939" y="4945585"/>
              <a:ext cx="157934" cy="450251"/>
            </a:xfrm>
            <a:prstGeom prst="curvedConnector2">
              <a:avLst/>
            </a:prstGeom>
            <a:ln w="127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urved Connector 84">
              <a:extLst>
                <a:ext uri="{FF2B5EF4-FFF2-40B4-BE49-F238E27FC236}">
                  <a16:creationId xmlns:a16="http://schemas.microsoft.com/office/drawing/2014/main" id="{32FC2DED-4071-8940-9FA9-8F22A60BCB3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086092" y="5978426"/>
              <a:ext cx="171527" cy="490075"/>
            </a:xfrm>
            <a:prstGeom prst="curvedConnector2">
              <a:avLst/>
            </a:prstGeom>
            <a:ln w="127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urved Connector 85">
              <a:extLst>
                <a:ext uri="{FF2B5EF4-FFF2-40B4-BE49-F238E27FC236}">
                  <a16:creationId xmlns:a16="http://schemas.microsoft.com/office/drawing/2014/main" id="{DE98B467-EF81-894E-9ED9-5EA7B814E166}"/>
                </a:ext>
              </a:extLst>
            </p:cNvPr>
            <p:cNvCxnSpPr>
              <a:cxnSpLocks/>
            </p:cNvCxnSpPr>
            <p:nvPr/>
          </p:nvCxnSpPr>
          <p:spPr>
            <a:xfrm>
              <a:off x="6660880" y="3985899"/>
              <a:ext cx="278474" cy="62427"/>
            </a:xfrm>
            <a:prstGeom prst="curvedConnector3">
              <a:avLst/>
            </a:prstGeom>
            <a:ln w="127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7A545CC8-4F65-C745-8EEA-597D9C3E89C4}"/>
                </a:ext>
              </a:extLst>
            </p:cNvPr>
            <p:cNvGrpSpPr/>
            <p:nvPr/>
          </p:nvGrpSpPr>
          <p:grpSpPr>
            <a:xfrm rot="19524554">
              <a:off x="6306975" y="4108553"/>
              <a:ext cx="415725" cy="773526"/>
              <a:chOff x="3775372" y="4663789"/>
              <a:chExt cx="341579" cy="773526"/>
            </a:xfrm>
          </p:grpSpPr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D3AA67E8-0190-4A4D-89A5-4C00604571A1}"/>
                  </a:ext>
                </a:extLst>
              </p:cNvPr>
              <p:cNvCxnSpPr>
                <a:cxnSpLocks/>
              </p:cNvCxnSpPr>
              <p:nvPr/>
            </p:nvCxnSpPr>
            <p:spPr>
              <a:xfrm rot="1925219" flipV="1">
                <a:off x="3803615" y="5198214"/>
                <a:ext cx="313336" cy="23910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89857DCD-B72B-7244-9B8E-FCD906DDDA9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775372" y="4663789"/>
                <a:ext cx="1" cy="65956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B3483740-4C06-B344-90C1-EAF401936E6A}"/>
                    </a:ext>
                  </a:extLst>
                </p:cNvPr>
                <p:cNvSpPr txBox="1"/>
                <p:nvPr/>
              </p:nvSpPr>
              <p:spPr>
                <a:xfrm>
                  <a:off x="6701627" y="4621663"/>
                  <a:ext cx="27610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4" name="TextBox 153">
                  <a:extLst>
                    <a:ext uri="{FF2B5EF4-FFF2-40B4-BE49-F238E27FC236}">
                      <a16:creationId xmlns:a16="http://schemas.microsoft.com/office/drawing/2014/main" id="{45AFA850-B34D-1340-B99E-14A08295EF4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1627" y="4621663"/>
                  <a:ext cx="276101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14286" r="-4762" b="-869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TextBox 88">
                  <a:extLst>
                    <a:ext uri="{FF2B5EF4-FFF2-40B4-BE49-F238E27FC236}">
                      <a16:creationId xmlns:a16="http://schemas.microsoft.com/office/drawing/2014/main" id="{AD4FA26C-0C6F-8343-8651-3D514DAC864C}"/>
                    </a:ext>
                  </a:extLst>
                </p:cNvPr>
                <p:cNvSpPr txBox="1"/>
                <p:nvPr/>
              </p:nvSpPr>
              <p:spPr>
                <a:xfrm>
                  <a:off x="5827645" y="4119402"/>
                  <a:ext cx="27776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262BAE6A-B917-A049-85C2-F51658680CB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7645" y="4119402"/>
                  <a:ext cx="277768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17391" b="-27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Box 89">
                  <a:extLst>
                    <a:ext uri="{FF2B5EF4-FFF2-40B4-BE49-F238E27FC236}">
                      <a16:creationId xmlns:a16="http://schemas.microsoft.com/office/drawing/2014/main" id="{FFB6A74D-9CAB-E747-97BD-0E5F38AD2DED}"/>
                    </a:ext>
                  </a:extLst>
                </p:cNvPr>
                <p:cNvSpPr txBox="1"/>
                <p:nvPr/>
              </p:nvSpPr>
              <p:spPr>
                <a:xfrm>
                  <a:off x="7415279" y="3514492"/>
                  <a:ext cx="2814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6" name="TextBox 155">
                  <a:extLst>
                    <a:ext uri="{FF2B5EF4-FFF2-40B4-BE49-F238E27FC236}">
                      <a16:creationId xmlns:a16="http://schemas.microsoft.com/office/drawing/2014/main" id="{1345C774-026E-7045-AFF2-0FF6839810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15279" y="3514492"/>
                  <a:ext cx="281423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8696" r="-4348" b="-869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C3A10DD4-E677-DF48-858F-0E6E3D8DA5D5}"/>
                    </a:ext>
                  </a:extLst>
                </p:cNvPr>
                <p:cNvSpPr txBox="1"/>
                <p:nvPr/>
              </p:nvSpPr>
              <p:spPr>
                <a:xfrm>
                  <a:off x="6452824" y="3271474"/>
                  <a:ext cx="28309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7" name="TextBox 156">
                  <a:extLst>
                    <a:ext uri="{FF2B5EF4-FFF2-40B4-BE49-F238E27FC236}">
                      <a16:creationId xmlns:a16="http://schemas.microsoft.com/office/drawing/2014/main" id="{8A54A8FE-B6EE-A642-8B39-3257F1DEC64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2824" y="3271474"/>
                  <a:ext cx="283091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17391" r="-4348" b="-27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AA8E4533-9270-564E-8296-0C0FE8521B90}"/>
                    </a:ext>
                  </a:extLst>
                </p:cNvPr>
                <p:cNvSpPr txBox="1"/>
                <p:nvPr/>
              </p:nvSpPr>
              <p:spPr>
                <a:xfrm>
                  <a:off x="7160235" y="3997164"/>
                  <a:ext cx="28193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8" name="TextBox 157">
                  <a:extLst>
                    <a:ext uri="{FF2B5EF4-FFF2-40B4-BE49-F238E27FC236}">
                      <a16:creationId xmlns:a16="http://schemas.microsoft.com/office/drawing/2014/main" id="{0DFD0B60-E5F2-1E48-85B0-C6913D6664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0235" y="3997164"/>
                  <a:ext cx="281936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22727" r="-4545" b="-869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FB334301-9424-EE45-B024-6E2FA75EF0D0}"/>
                    </a:ext>
                  </a:extLst>
                </p:cNvPr>
                <p:cNvSpPr txBox="1"/>
                <p:nvPr/>
              </p:nvSpPr>
              <p:spPr>
                <a:xfrm>
                  <a:off x="5580672" y="5524011"/>
                  <a:ext cx="2766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9" name="TextBox 158">
                  <a:extLst>
                    <a:ext uri="{FF2B5EF4-FFF2-40B4-BE49-F238E27FC236}">
                      <a16:creationId xmlns:a16="http://schemas.microsoft.com/office/drawing/2014/main" id="{E5A2D192-1354-BA4F-819F-F623974993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672" y="5524011"/>
                  <a:ext cx="276614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13043" r="-4348" b="-869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4" name="Arc 93">
              <a:extLst>
                <a:ext uri="{FF2B5EF4-FFF2-40B4-BE49-F238E27FC236}">
                  <a16:creationId xmlns:a16="http://schemas.microsoft.com/office/drawing/2014/main" id="{39484CF6-7C75-BF47-8491-3935B806A7B1}"/>
                </a:ext>
              </a:extLst>
            </p:cNvPr>
            <p:cNvSpPr/>
            <p:nvPr/>
          </p:nvSpPr>
          <p:spPr>
            <a:xfrm>
              <a:off x="5250567" y="5619124"/>
              <a:ext cx="286043" cy="244020"/>
            </a:xfrm>
            <a:prstGeom prst="arc">
              <a:avLst>
                <a:gd name="adj1" fmla="val 17311086"/>
                <a:gd name="adj2" fmla="val 2855982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Arc 94">
              <a:extLst>
                <a:ext uri="{FF2B5EF4-FFF2-40B4-BE49-F238E27FC236}">
                  <a16:creationId xmlns:a16="http://schemas.microsoft.com/office/drawing/2014/main" id="{A08F901C-A72E-2049-9BE4-05EAEB5D245F}"/>
                </a:ext>
              </a:extLst>
            </p:cNvPr>
            <p:cNvSpPr/>
            <p:nvPr/>
          </p:nvSpPr>
          <p:spPr>
            <a:xfrm rot="19219358">
              <a:off x="6919312" y="4121304"/>
              <a:ext cx="280219" cy="356766"/>
            </a:xfrm>
            <a:prstGeom prst="arc">
              <a:avLst>
                <a:gd name="adj1" fmla="val 18147455"/>
                <a:gd name="adj2" fmla="val 4073257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0E64F567-0BA5-5149-BE1B-80965647EB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5916" y="4136909"/>
              <a:ext cx="693180" cy="434614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urved Connector 96">
              <a:extLst>
                <a:ext uri="{FF2B5EF4-FFF2-40B4-BE49-F238E27FC236}">
                  <a16:creationId xmlns:a16="http://schemas.microsoft.com/office/drawing/2014/main" id="{1A51D919-BBCA-7F49-9C39-39EE6DD648F7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521275" y="5115293"/>
              <a:ext cx="236540" cy="183367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Algebraic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202B735-5B70-8542-9394-54809BC2A5AD}"/>
                  </a:ext>
                </a:extLst>
              </p:cNvPr>
              <p:cNvSpPr/>
              <p:nvPr/>
            </p:nvSpPr>
            <p:spPr>
              <a:xfrm>
                <a:off x="3501731" y="4732688"/>
                <a:ext cx="5188535" cy="18984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eqArr>
                        </m:e>
                      </m:d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202B735-5B70-8542-9394-54809BC2A5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731" y="4732688"/>
                <a:ext cx="5188535" cy="1898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id="{D103D969-0624-4B77-B810-D0B6B5F56C34}"/>
              </a:ext>
            </a:extLst>
          </p:cNvPr>
          <p:cNvSpPr/>
          <p:nvPr/>
        </p:nvSpPr>
        <p:spPr>
          <a:xfrm>
            <a:off x="122561" y="4363356"/>
            <a:ext cx="4028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Square both equations and add them.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379BB68A-219E-46B1-A695-2C95DBAE513F}"/>
                  </a:ext>
                </a:extLst>
              </p:cNvPr>
              <p:cNvSpPr/>
              <p:nvPr/>
            </p:nvSpPr>
            <p:spPr>
              <a:xfrm>
                <a:off x="122561" y="1303412"/>
                <a:ext cx="4644348" cy="4243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From kinematic equations,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Pre>
                          <m:sPre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sPre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Pre>
                      <m:sPre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sPre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Pre>
                      <m:sPre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sPre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379BB68A-219E-46B1-A695-2C95DBAE51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61" y="1303412"/>
                <a:ext cx="4644348" cy="424347"/>
              </a:xfrm>
              <a:prstGeom prst="rect">
                <a:avLst/>
              </a:prstGeom>
              <a:blipFill>
                <a:blip r:embed="rId3"/>
                <a:stretch>
                  <a:fillRect l="-787" b="-231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F2837E49-D107-EB4D-BBC2-5C9392359855}"/>
              </a:ext>
            </a:extLst>
          </p:cNvPr>
          <p:cNvGrpSpPr/>
          <p:nvPr/>
        </p:nvGrpSpPr>
        <p:grpSpPr>
          <a:xfrm>
            <a:off x="2860756" y="2036063"/>
            <a:ext cx="6470489" cy="2251832"/>
            <a:chOff x="2860755" y="2036063"/>
            <a:chExt cx="6470489" cy="22518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DE26EAAE-8A98-1B45-8A08-5C0E575FD5B9}"/>
                    </a:ext>
                  </a:extLst>
                </p:cNvPr>
                <p:cNvSpPr/>
                <p:nvPr/>
              </p:nvSpPr>
              <p:spPr>
                <a:xfrm>
                  <a:off x="2860755" y="2041339"/>
                  <a:ext cx="6470489" cy="11128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eqArr>
                                    <m:eqArr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eqArr>
                                </m:e>
                                <m:e>
                                  <m:eqArr>
                                    <m:eqArr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eqArr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eqArr>
                                          <m:eqArr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eqArr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</m:eqArr>
                                      </m:e>
                                      <m:e>
                                        <m:eqArr>
                                          <m:eqArr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eqArr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𝐿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e>
                                        </m:eqArr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eqArr>
                                    <m:eqArr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eqArr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eqArr>
                                          <m:eqArr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eqArr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𝑜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𝑜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𝑦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𝑜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𝑧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</m:eqArr>
                                      </m:e>
                                      <m:e>
                                        <m:m>
                                          <m:mPr>
                                            <m:mcs>
                                              <m:mc>
                                                <m:mcPr>
                                                  <m:count m:val="2"/>
                                                  <m:mcJc m:val="center"/>
                                                </m:mcPr>
                                              </m:mc>
                                            </m:mcs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mPr>
                                          <m:mr>
                                            <m:e>
                                              <m:eqArr>
                                                <m:eqArr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eqArr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𝑥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𝑧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eqArr>
                                            </m:e>
                                            <m:e>
                                              <m:eqArr>
                                                <m:eqArr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eqArr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𝑥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𝑧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</m:eqArr>
                                            </m:e>
                                          </m:mr>
                                        </m:m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eqArr>
                                    <m:eqArr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eqArr>
                                </m:e>
                                <m:e>
                                  <m:eqArr>
                                    <m:eqArr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eqArr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eqArr>
                                          <m:eqArr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eqArr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</m:eqArr>
                                      </m:e>
                                      <m:e>
                                        <m:eqArr>
                                          <m:eqArr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eqArr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𝐿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𝑐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𝐿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e>
                                        </m:eqArr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DE26EAAE-8A98-1B45-8A08-5C0E575FD5B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0755" y="2041339"/>
                  <a:ext cx="6470489" cy="1112805"/>
                </a:xfrm>
                <a:prstGeom prst="rect">
                  <a:avLst/>
                </a:prstGeom>
                <a:blipFill>
                  <a:blip r:embed="rId4"/>
                  <a:stretch>
                    <a:fillRect b="-2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67FAD1FF-37D2-4452-8CA8-7304E869205F}"/>
                    </a:ext>
                  </a:extLst>
                </p:cNvPr>
                <p:cNvSpPr txBox="1"/>
                <p:nvPr/>
              </p:nvSpPr>
              <p:spPr>
                <a:xfrm>
                  <a:off x="5125817" y="3568467"/>
                  <a:ext cx="2539733" cy="71942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eqAr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67FAD1FF-37D2-4452-8CA8-7304E86920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5817" y="3568467"/>
                  <a:ext cx="2539733" cy="719428"/>
                </a:xfrm>
                <a:prstGeom prst="rect">
                  <a:avLst/>
                </a:prstGeom>
                <a:blipFill>
                  <a:blip r:embed="rId5"/>
                  <a:stretch>
                    <a:fillRect l="-51244" t="-222414" b="-31896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86C1CC-787C-452D-9A9D-7D0B172D3E4B}"/>
                </a:ext>
              </a:extLst>
            </p:cNvPr>
            <p:cNvSpPr/>
            <p:nvPr/>
          </p:nvSpPr>
          <p:spPr>
            <a:xfrm>
              <a:off x="2965620" y="2045028"/>
              <a:ext cx="2026509" cy="307496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871B6C1-D5D7-461E-A1C4-2E60EED92C0B}"/>
                </a:ext>
              </a:extLst>
            </p:cNvPr>
            <p:cNvSpPr/>
            <p:nvPr/>
          </p:nvSpPr>
          <p:spPr>
            <a:xfrm>
              <a:off x="6429470" y="2036506"/>
              <a:ext cx="453243" cy="11315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3DBA5B5-49AF-49B8-84B3-833A21FF300C}"/>
                </a:ext>
              </a:extLst>
            </p:cNvPr>
            <p:cNvSpPr/>
            <p:nvPr/>
          </p:nvSpPr>
          <p:spPr>
            <a:xfrm>
              <a:off x="2965620" y="2332318"/>
              <a:ext cx="2026509" cy="307496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871A0E3-60EE-43B9-8992-F9A180932339}"/>
                </a:ext>
              </a:extLst>
            </p:cNvPr>
            <p:cNvSpPr/>
            <p:nvPr/>
          </p:nvSpPr>
          <p:spPr>
            <a:xfrm>
              <a:off x="6495372" y="2089314"/>
              <a:ext cx="453243" cy="1131564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ctor: Elbow 10">
              <a:extLst>
                <a:ext uri="{FF2B5EF4-FFF2-40B4-BE49-F238E27FC236}">
                  <a16:creationId xmlns:a16="http://schemas.microsoft.com/office/drawing/2014/main" id="{858E9D2E-1366-4320-9DF5-41EE48837AF0}"/>
                </a:ext>
              </a:extLst>
            </p:cNvPr>
            <p:cNvCxnSpPr>
              <a:cxnSpLocks/>
              <a:stCxn id="17" idx="1"/>
            </p:cNvCxnSpPr>
            <p:nvPr/>
          </p:nvCxnSpPr>
          <p:spPr>
            <a:xfrm rot="10800000" flipH="1" flipV="1">
              <a:off x="2965619" y="2486066"/>
              <a:ext cx="2148961" cy="1600754"/>
            </a:xfrm>
            <a:prstGeom prst="bentConnector3">
              <a:avLst>
                <a:gd name="adj1" fmla="val -1063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AD60AE8E-2827-4FC8-AB84-9E62CA0FB523}"/>
                </a:ext>
              </a:extLst>
            </p:cNvPr>
            <p:cNvCxnSpPr>
              <a:cxnSpLocks/>
              <a:stCxn id="8" idx="1"/>
            </p:cNvCxnSpPr>
            <p:nvPr/>
          </p:nvCxnSpPr>
          <p:spPr>
            <a:xfrm rot="10800000" flipH="1" flipV="1">
              <a:off x="2965620" y="2198775"/>
              <a:ext cx="2148960" cy="1579111"/>
            </a:xfrm>
            <a:prstGeom prst="bentConnector3">
              <a:avLst>
                <a:gd name="adj1" fmla="val -16963"/>
              </a:avLst>
            </a:prstGeom>
            <a:ln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or: Elbow 37">
              <a:extLst>
                <a:ext uri="{FF2B5EF4-FFF2-40B4-BE49-F238E27FC236}">
                  <a16:creationId xmlns:a16="http://schemas.microsoft.com/office/drawing/2014/main" id="{B224E658-D177-4365-B377-AD320FAEA217}"/>
                </a:ext>
              </a:extLst>
            </p:cNvPr>
            <p:cNvCxnSpPr>
              <a:cxnSpLocks/>
              <a:stCxn id="8" idx="0"/>
              <a:endCxn id="16" idx="0"/>
            </p:cNvCxnSpPr>
            <p:nvPr/>
          </p:nvCxnSpPr>
          <p:spPr>
            <a:xfrm rot="5400000" flipH="1" flipV="1">
              <a:off x="5313222" y="702159"/>
              <a:ext cx="8522" cy="2677217"/>
            </a:xfrm>
            <a:prstGeom prst="bentConnector3">
              <a:avLst>
                <a:gd name="adj1" fmla="val 2782469"/>
              </a:avLst>
            </a:prstGeom>
            <a:ln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or: Elbow 40">
              <a:extLst>
                <a:ext uri="{FF2B5EF4-FFF2-40B4-BE49-F238E27FC236}">
                  <a16:creationId xmlns:a16="http://schemas.microsoft.com/office/drawing/2014/main" id="{5BCCC358-1318-47DA-9ECC-F3C1756637C6}"/>
                </a:ext>
              </a:extLst>
            </p:cNvPr>
            <p:cNvCxnSpPr>
              <a:cxnSpLocks/>
              <a:stCxn id="17" idx="2"/>
              <a:endCxn id="19" idx="2"/>
            </p:cNvCxnSpPr>
            <p:nvPr/>
          </p:nvCxnSpPr>
          <p:spPr>
            <a:xfrm rot="16200000" flipH="1">
              <a:off x="5059902" y="1558786"/>
              <a:ext cx="581064" cy="2743119"/>
            </a:xfrm>
            <a:prstGeom prst="bentConnector3">
              <a:avLst>
                <a:gd name="adj1" fmla="val 139342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7848734-84FA-1E44-9F0D-205DB637A36F}"/>
                </a:ext>
              </a:extLst>
            </p:cNvPr>
            <p:cNvSpPr/>
            <p:nvPr/>
          </p:nvSpPr>
          <p:spPr>
            <a:xfrm>
              <a:off x="8582905" y="2036063"/>
              <a:ext cx="625641" cy="307496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0DC0EC9-13B3-DB4B-9FA4-E00F1B94FA16}"/>
                </a:ext>
              </a:extLst>
            </p:cNvPr>
            <p:cNvSpPr/>
            <p:nvPr/>
          </p:nvSpPr>
          <p:spPr>
            <a:xfrm>
              <a:off x="8582905" y="2372692"/>
              <a:ext cx="625641" cy="307496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5226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Algebraic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A4EFA88-5F71-42DC-A73B-7ADF233FF5B9}"/>
                  </a:ext>
                </a:extLst>
              </p:cNvPr>
              <p:cNvSpPr/>
              <p:nvPr/>
            </p:nvSpPr>
            <p:spPr>
              <a:xfrm>
                <a:off x="4928181" y="6335362"/>
                <a:ext cx="2335639" cy="369332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A4EFA88-5F71-42DC-A73B-7ADF233FF5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181" y="6335362"/>
                <a:ext cx="2335639" cy="369332"/>
              </a:xfrm>
              <a:prstGeom prst="rect">
                <a:avLst/>
              </a:prstGeom>
              <a:blipFill>
                <a:blip r:embed="rId2"/>
                <a:stretch>
                  <a:fillRect b="-11111"/>
                </a:stretch>
              </a:blipFill>
              <a:ln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C57050EF-F68F-4752-8655-6DC8B1025A9B}"/>
              </a:ext>
            </a:extLst>
          </p:cNvPr>
          <p:cNvGrpSpPr/>
          <p:nvPr/>
        </p:nvGrpSpPr>
        <p:grpSpPr>
          <a:xfrm>
            <a:off x="1861416" y="4555351"/>
            <a:ext cx="8469169" cy="1763303"/>
            <a:chOff x="541506" y="4555351"/>
            <a:chExt cx="8469169" cy="17633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96B76BB8-EC9E-4983-A992-5A0A7E745B68}"/>
                    </a:ext>
                  </a:extLst>
                </p:cNvPr>
                <p:cNvSpPr/>
                <p:nvPr/>
              </p:nvSpPr>
              <p:spPr>
                <a:xfrm>
                  <a:off x="541506" y="4555351"/>
                  <a:ext cx="4025717" cy="176330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eqArr>
                          </m:e>
                        </m:d>
                      </m:oMath>
                      <m:oMath xmlns:m="http://schemas.openxmlformats.org/officeDocument/2006/math"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d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∴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96B76BB8-EC9E-4983-A992-5A0A7E745B6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506" y="4555351"/>
                  <a:ext cx="4025717" cy="176330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0167C83F-54EA-4A6A-B8E7-3A04C6D5B16D}"/>
                    </a:ext>
                  </a:extLst>
                </p:cNvPr>
                <p:cNvSpPr/>
                <p:nvPr/>
              </p:nvSpPr>
              <p:spPr>
                <a:xfrm>
                  <a:off x="4955399" y="4555351"/>
                  <a:ext cx="4055276" cy="176330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eqArr>
                          </m:e>
                        </m:d>
                      </m:oMath>
                      <m:oMath xmlns:m="http://schemas.openxmlformats.org/officeDocument/2006/math"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d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∴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0167C83F-54EA-4A6A-B8E7-3A04C6D5B16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55399" y="4555351"/>
                  <a:ext cx="4055276" cy="176330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867A782-2A0E-4E1B-B941-87981EE336E9}"/>
                  </a:ext>
                </a:extLst>
              </p:cNvPr>
              <p:cNvSpPr/>
              <p:nvPr/>
            </p:nvSpPr>
            <p:spPr>
              <a:xfrm>
                <a:off x="5208962" y="1696051"/>
                <a:ext cx="1774075" cy="656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±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867A782-2A0E-4E1B-B941-87981EE336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962" y="1696051"/>
                <a:ext cx="1774075" cy="6560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3330308-E0E7-46B4-A966-338469558C7D}"/>
                  </a:ext>
                </a:extLst>
              </p:cNvPr>
              <p:cNvSpPr txBox="1"/>
              <p:nvPr/>
            </p:nvSpPr>
            <p:spPr>
              <a:xfrm>
                <a:off x="541506" y="2738519"/>
                <a:ext cx="1141983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dirty="0"/>
                  <a:t>The choice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signs corresponds to the multiple solution in which we can choose  the ‘elbow-down’ or the ‘elbow-up’ solution.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3330308-E0E7-46B4-A966-338469558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06" y="2738519"/>
                <a:ext cx="11419835" cy="646331"/>
              </a:xfrm>
              <a:prstGeom prst="rect">
                <a:avLst/>
              </a:prstGeom>
              <a:blipFill>
                <a:blip r:embed="rId6"/>
                <a:stretch>
                  <a:fillRect l="-333" t="-5882" b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6C38BF1-C86C-418A-A8B0-96C2179B185A}"/>
                  </a:ext>
                </a:extLst>
              </p:cNvPr>
              <p:cNvSpPr/>
              <p:nvPr/>
            </p:nvSpPr>
            <p:spPr>
              <a:xfrm>
                <a:off x="121508" y="1367156"/>
                <a:ext cx="35598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We write an expression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as</a:t>
                </a:r>
                <a:endParaRPr lang="en-US" i="1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6C38BF1-C86C-418A-A8B0-96C2179B18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08" y="1367156"/>
                <a:ext cx="3559821" cy="369332"/>
              </a:xfrm>
              <a:prstGeom prst="rect">
                <a:avLst/>
              </a:prstGeom>
              <a:blipFill>
                <a:blip r:embed="rId7"/>
                <a:stretch>
                  <a:fillRect l="-119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DADECE0-A9CD-4FC1-B13F-880329FC3706}"/>
                  </a:ext>
                </a:extLst>
              </p:cNvPr>
              <p:cNvSpPr txBox="1"/>
              <p:nvPr/>
            </p:nvSpPr>
            <p:spPr>
              <a:xfrm>
                <a:off x="3000057" y="3281994"/>
                <a:ext cx="2539733" cy="719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DADECE0-A9CD-4FC1-B13F-880329FC37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057" y="3281994"/>
                <a:ext cx="2539733" cy="71942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26F4CE8E-6674-4E3D-B339-00F156D5655E}"/>
              </a:ext>
            </a:extLst>
          </p:cNvPr>
          <p:cNvSpPr/>
          <p:nvPr/>
        </p:nvSpPr>
        <p:spPr>
          <a:xfrm>
            <a:off x="121508" y="3457042"/>
            <a:ext cx="280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Remind these equations,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0885E0D-B30F-4343-8826-F93EFB814B11}"/>
                  </a:ext>
                </a:extLst>
              </p:cNvPr>
              <p:cNvSpPr/>
              <p:nvPr/>
            </p:nvSpPr>
            <p:spPr>
              <a:xfrm>
                <a:off x="121508" y="4179600"/>
                <a:ext cx="64023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Expressions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are obtained by solving the equations.</a:t>
                </a:r>
                <a:endParaRPr lang="en-US" i="1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0885E0D-B30F-4343-8826-F93EFB814B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08" y="4179600"/>
                <a:ext cx="6402330" cy="369332"/>
              </a:xfrm>
              <a:prstGeom prst="rect">
                <a:avLst/>
              </a:prstGeom>
              <a:blipFill>
                <a:blip r:embed="rId9"/>
                <a:stretch>
                  <a:fillRect l="-667" t="-10000" r="-762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1165BAF-5DAF-4F30-B207-9EA65A55724F}"/>
                  </a:ext>
                </a:extLst>
              </p:cNvPr>
              <p:cNvSpPr/>
              <p:nvPr/>
            </p:nvSpPr>
            <p:spPr>
              <a:xfrm>
                <a:off x="4961105" y="2323387"/>
                <a:ext cx="2269788" cy="369332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𝑎𝑡𝑎𝑛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1165BAF-5DAF-4F30-B207-9EA65A5572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1105" y="2323387"/>
                <a:ext cx="2269788" cy="369332"/>
              </a:xfrm>
              <a:prstGeom prst="rect">
                <a:avLst/>
              </a:prstGeom>
              <a:blipFill>
                <a:blip r:embed="rId10"/>
                <a:stretch>
                  <a:fillRect b="-11111"/>
                </a:stretch>
              </a:blipFill>
              <a:ln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4587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757E3F-24DC-4A54-838B-9B6AF52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Jacobi Method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8581AFD-6254-AB49-A795-71987E72F318}"/>
              </a:ext>
            </a:extLst>
          </p:cNvPr>
          <p:cNvSpPr/>
          <p:nvPr/>
        </p:nvSpPr>
        <p:spPr>
          <a:xfrm>
            <a:off x="68153" y="1439782"/>
            <a:ext cx="2512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/>
              <a:t>Derive the Jacobian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6CE2E6-8064-4A7C-8BB9-822333ADCBCB}"/>
              </a:ext>
            </a:extLst>
          </p:cNvPr>
          <p:cNvSpPr/>
          <p:nvPr/>
        </p:nvSpPr>
        <p:spPr>
          <a:xfrm>
            <a:off x="453151" y="1838972"/>
            <a:ext cx="3023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From kinematic equations, </a:t>
            </a:r>
            <a:endParaRPr lang="en-US" i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A73A40-942B-4089-BD1D-F4C31B4A5238}"/>
              </a:ext>
            </a:extLst>
          </p:cNvPr>
          <p:cNvSpPr/>
          <p:nvPr/>
        </p:nvSpPr>
        <p:spPr>
          <a:xfrm>
            <a:off x="453151" y="3561364"/>
            <a:ext cx="4033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Differentiate the kinematic equations.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A147991-0E63-4469-8595-DF0D2BF77023}"/>
                  </a:ext>
                </a:extLst>
              </p:cNvPr>
              <p:cNvSpPr/>
              <p:nvPr/>
            </p:nvSpPr>
            <p:spPr>
              <a:xfrm>
                <a:off x="3863690" y="3836371"/>
                <a:ext cx="4464620" cy="1183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den>
                      </m:f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f>
                                      <m:fPr>
                                        <m:type m:val="lin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type m:val="lin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  <m:e>
                                    <m:f>
                                      <m:fPr>
                                        <m:type m:val="lin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f>
                                      <m:fPr>
                                        <m:type m:val="lin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type m:val="lin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  <m:e>
                                    <m:f>
                                      <m:fPr>
                                        <m:type m:val="lin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eqAr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⋯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⋯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⋮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⋯</m:t>
                                          </m:r>
                                        </m:e>
                                      </m:eqArr>
                                    </m:e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f>
                                            <m:fPr>
                                              <m:type m:val="lin"/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𝜃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  <m:e>
                                          <m:f>
                                            <m:fPr>
                                              <m:type m:val="lin"/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𝜃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⋮</m:t>
                                          </m:r>
                                        </m:e>
                                        <m:e>
                                          <m:f>
                                            <m:fPr>
                                              <m:type m:val="lin"/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𝜃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A147991-0E63-4469-8595-DF0D2BF770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690" y="3836371"/>
                <a:ext cx="4464620" cy="11839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7D5FE15-CF93-458E-807D-6D0C4EF8DE85}"/>
                  </a:ext>
                </a:extLst>
              </p:cNvPr>
              <p:cNvSpPr/>
              <p:nvPr/>
            </p:nvSpPr>
            <p:spPr>
              <a:xfrm>
                <a:off x="5361408" y="5461525"/>
                <a:ext cx="1469185" cy="3821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acc>
                        <m:accPr>
                          <m:chr m:val="̇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𝐽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d>
                      <m:acc>
                        <m:accPr>
                          <m:chr m:val="̇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7D5FE15-CF93-458E-807D-6D0C4EF8DE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408" y="5461525"/>
                <a:ext cx="1469185" cy="382156"/>
              </a:xfrm>
              <a:prstGeom prst="rect">
                <a:avLst/>
              </a:prstGeom>
              <a:blipFill>
                <a:blip r:embed="rId6"/>
                <a:stretch>
                  <a:fillRect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4853C12-534E-44E1-9AC6-6695FE6C6550}"/>
                  </a:ext>
                </a:extLst>
              </p:cNvPr>
              <p:cNvSpPr/>
              <p:nvPr/>
            </p:nvSpPr>
            <p:spPr>
              <a:xfrm>
                <a:off x="453150" y="5084644"/>
                <a:ext cx="61649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Define the matrix of partial derivatives as the Jacobian,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d>
                  </m:oMath>
                </a14:m>
                <a:r>
                  <a:rPr lang="en-US" i="1" dirty="0"/>
                  <a:t>.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4853C12-534E-44E1-9AC6-6695FE6C65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50" y="5084644"/>
                <a:ext cx="6164957" cy="369332"/>
              </a:xfrm>
              <a:prstGeom prst="rect">
                <a:avLst/>
              </a:prstGeom>
              <a:blipFill>
                <a:blip r:embed="rId7"/>
                <a:stretch>
                  <a:fillRect l="-593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BAD3E16-BAC2-48F8-9507-82ECC8ADE6CE}"/>
                  </a:ext>
                </a:extLst>
              </p:cNvPr>
              <p:cNvSpPr/>
              <p:nvPr/>
            </p:nvSpPr>
            <p:spPr>
              <a:xfrm>
                <a:off x="453149" y="5863724"/>
                <a:ext cx="77522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d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is invertible, we can calculate joint velocities given Cartesian velocities. </a:t>
                </a:r>
                <a:endParaRPr lang="en-US" i="1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BAD3E16-BAC2-48F8-9507-82ECC8ADE6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49" y="5863724"/>
                <a:ext cx="7752250" cy="369332"/>
              </a:xfrm>
              <a:prstGeom prst="rect">
                <a:avLst/>
              </a:prstGeom>
              <a:blipFill>
                <a:blip r:embed="rId8"/>
                <a:stretch>
                  <a:fillRect l="-472" t="-10000" r="-472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11C295B-9E62-41E8-A8C7-AB2522FA0EEB}"/>
                  </a:ext>
                </a:extLst>
              </p:cNvPr>
              <p:cNvSpPr/>
              <p:nvPr/>
            </p:nvSpPr>
            <p:spPr>
              <a:xfrm>
                <a:off x="5343807" y="6225131"/>
                <a:ext cx="1504386" cy="382156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acc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𝐽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d>
                        </m:e>
                        <m:sup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acc>
                        <m:accPr>
                          <m:chr m:val="̇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11C295B-9E62-41E8-A8C7-AB2522FA0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807" y="6225131"/>
                <a:ext cx="1504386" cy="382156"/>
              </a:xfrm>
              <a:prstGeom prst="rect">
                <a:avLst/>
              </a:prstGeom>
              <a:blipFill>
                <a:blip r:embed="rId9"/>
                <a:stretch>
                  <a:fillRect b="-9231"/>
                </a:stretch>
              </a:blipFill>
              <a:ln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83155430-5968-784D-AA11-BB4AC518AE5E}"/>
              </a:ext>
            </a:extLst>
          </p:cNvPr>
          <p:cNvGrpSpPr/>
          <p:nvPr/>
        </p:nvGrpSpPr>
        <p:grpSpPr>
          <a:xfrm>
            <a:off x="954961" y="2152583"/>
            <a:ext cx="10497234" cy="1340945"/>
            <a:chOff x="954961" y="2152583"/>
            <a:chExt cx="10497234" cy="13409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05A98429-A3D0-47FF-AD49-5196D047AE13}"/>
                    </a:ext>
                  </a:extLst>
                </p:cNvPr>
                <p:cNvSpPr/>
                <p:nvPr/>
              </p:nvSpPr>
              <p:spPr>
                <a:xfrm>
                  <a:off x="5260051" y="2638389"/>
                  <a:ext cx="117403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dirty="0"/>
                    <a:t>,</a:t>
                  </a:r>
                </a:p>
              </p:txBody>
            </p:sp>
          </mc:Choice>
          <mc:Fallback xmlns=""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05A98429-A3D0-47FF-AD49-5196D047AE1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60051" y="2638389"/>
                  <a:ext cx="1174039" cy="369332"/>
                </a:xfrm>
                <a:prstGeom prst="rect">
                  <a:avLst/>
                </a:prstGeom>
                <a:blipFill>
                  <a:blip r:embed="rId10"/>
                  <a:stretch>
                    <a:fillRect t="-6667" r="-2128" b="-2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FE867A86-693D-45C1-AD20-E11EB120E51A}"/>
                    </a:ext>
                  </a:extLst>
                </p:cNvPr>
                <p:cNvSpPr/>
                <p:nvPr/>
              </p:nvSpPr>
              <p:spPr>
                <a:xfrm>
                  <a:off x="954961" y="2152583"/>
                  <a:ext cx="2582630" cy="134094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⋯,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⋯,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  <m:r>
                                  <m:rPr>
                                    <m:nor/>
                                  </m:rPr>
                                  <a:rPr lang="en-US" dirty="0"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⋯,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eqArr>
                          </m:e>
                        </m:d>
                      </m:oMath>
                    </m:oMathPara>
                  </a14:m>
                  <a:br>
                    <a:rPr lang="en-US" i="1" dirty="0">
                      <a:latin typeface="Cambria Math" panose="02040503050406030204" pitchFamily="18" charset="0"/>
                    </a:rPr>
                  </a:br>
                  <a:endParaRPr lang="en-US" dirty="0"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FE867A86-693D-45C1-AD20-E11EB120E51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4961" y="2152583"/>
                  <a:ext cx="2582630" cy="134094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042499F2-8AF2-4695-B829-11870A26D615}"/>
                </a:ext>
              </a:extLst>
            </p:cNvPr>
            <p:cNvCxnSpPr>
              <a:cxnSpLocks/>
              <a:stCxn id="8" idx="3"/>
              <a:endCxn id="12" idx="1"/>
            </p:cNvCxnSpPr>
            <p:nvPr/>
          </p:nvCxnSpPr>
          <p:spPr>
            <a:xfrm flipV="1">
              <a:off x="3537591" y="2823055"/>
              <a:ext cx="172246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4D069C84-1BF4-4E27-8D6B-2CF3ADA0C5EA}"/>
                    </a:ext>
                  </a:extLst>
                </p:cNvPr>
                <p:cNvSpPr/>
                <p:nvPr/>
              </p:nvSpPr>
              <p:spPr>
                <a:xfrm>
                  <a:off x="5260051" y="3007721"/>
                  <a:ext cx="619214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where </a:t>
                  </a:r>
                  <a14:m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𝑿</m:t>
                      </m:r>
                    </m:oMath>
                  </a14:m>
                  <a:r>
                    <a:rPr lang="en-US" dirty="0"/>
                    <a:t> is a Cartesian space vector and </a:t>
                  </a:r>
                  <a14:m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𝜽</m:t>
                      </m:r>
                    </m:oMath>
                  </a14:m>
                  <a:r>
                    <a:rPr lang="en-US" dirty="0"/>
                    <a:t> is a joint space vector.</a:t>
                  </a:r>
                </a:p>
              </p:txBody>
            </p:sp>
          </mc:Choice>
          <mc:Fallback xmlns="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4D069C84-1BF4-4E27-8D6B-2CF3ADA0C5E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60051" y="3007721"/>
                  <a:ext cx="619214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818" t="-6667" r="-204" b="-2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090C8FF-48FC-284D-A630-DEA1969E6BBC}"/>
                </a:ext>
              </a:extLst>
            </p:cNvPr>
            <p:cNvSpPr/>
            <p:nvPr/>
          </p:nvSpPr>
          <p:spPr>
            <a:xfrm>
              <a:off x="3535628" y="2417769"/>
              <a:ext cx="16291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vector notation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4192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4908</TotalTime>
  <Words>1029</Words>
  <Application>Microsoft Office PowerPoint</Application>
  <PresentationFormat>Widescreen</PresentationFormat>
  <Paragraphs>207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ME729 Advanced Robotics - Inverse Kinematics</vt:lpstr>
      <vt:lpstr>Inverse Kinematics</vt:lpstr>
      <vt:lpstr>Inverse Kinematics</vt:lpstr>
      <vt:lpstr>Inverse Kinematics</vt:lpstr>
      <vt:lpstr>Inverse Kinematics</vt:lpstr>
      <vt:lpstr>Kinematic Equations</vt:lpstr>
      <vt:lpstr>Algebraic Method</vt:lpstr>
      <vt:lpstr>Algebraic Method</vt:lpstr>
      <vt:lpstr>Jacobi Method</vt:lpstr>
      <vt:lpstr>Jacobi Method</vt:lpstr>
      <vt:lpstr>Jacobi Method</vt:lpstr>
      <vt:lpstr>Jacobi Method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ME729 Advanced Robotics - Homogeneous Transformations</dc:title>
  <dc:creator>Sangsin Park</dc:creator>
  <cp:lastModifiedBy>Sangsin Park</cp:lastModifiedBy>
  <cp:revision>128</cp:revision>
  <cp:lastPrinted>2018-02-10T22:27:09Z</cp:lastPrinted>
  <dcterms:created xsi:type="dcterms:W3CDTF">2018-01-24T18:50:59Z</dcterms:created>
  <dcterms:modified xsi:type="dcterms:W3CDTF">2019-03-23T19:15:57Z</dcterms:modified>
</cp:coreProperties>
</file>