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74" r:id="rId6"/>
    <p:sldId id="258" r:id="rId7"/>
    <p:sldId id="257" r:id="rId8"/>
    <p:sldId id="264" r:id="rId9"/>
    <p:sldId id="269" r:id="rId10"/>
    <p:sldId id="270" r:id="rId11"/>
    <p:sldId id="267" r:id="rId12"/>
    <p:sldId id="265" r:id="rId13"/>
    <p:sldId id="268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74"/>
  </p:normalViewPr>
  <p:slideViewPr>
    <p:cSldViewPr snapToGrid="0">
      <p:cViewPr varScale="1">
        <p:scale>
          <a:sx n="76" d="100"/>
          <a:sy n="76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gsin Park" userId="b8b11baad3e83fc3" providerId="LiveId" clId="{CA0903B1-D278-43CB-90E0-54064E7E5925}"/>
    <pc:docChg chg="undo custSel modSld">
      <pc:chgData name="Sangsin Park" userId="b8b11baad3e83fc3" providerId="LiveId" clId="{CA0903B1-D278-43CB-90E0-54064E7E5925}" dt="2018-02-28T01:51:32.061" v="166" actId="1037"/>
      <pc:docMkLst>
        <pc:docMk/>
      </pc:docMkLst>
      <pc:sldChg chg="addSp delSp modSp">
        <pc:chgData name="Sangsin Park" userId="b8b11baad3e83fc3" providerId="LiveId" clId="{CA0903B1-D278-43CB-90E0-54064E7E5925}" dt="2018-02-28T01:49:57.202" v="103" actId="14100"/>
        <pc:sldMkLst>
          <pc:docMk/>
          <pc:sldMk cId="3747505372" sldId="268"/>
        </pc:sldMkLst>
        <pc:spChg chg="mod topLvl">
          <ac:chgData name="Sangsin Park" userId="b8b11baad3e83fc3" providerId="LiveId" clId="{CA0903B1-D278-43CB-90E0-54064E7E5925}" dt="2018-02-28T01:49:13.284" v="93" actId="1035"/>
          <ac:spMkLst>
            <pc:docMk/>
            <pc:sldMk cId="3747505372" sldId="268"/>
            <ac:spMk id="131" creationId="{03B93834-43DA-184A-89DE-46C9F7F18D04}"/>
          </ac:spMkLst>
        </pc:spChg>
        <pc:spChg chg="mod topLvl">
          <ac:chgData name="Sangsin Park" userId="b8b11baad3e83fc3" providerId="LiveId" clId="{CA0903B1-D278-43CB-90E0-54064E7E5925}" dt="2018-02-28T01:49:13.284" v="93" actId="1035"/>
          <ac:spMkLst>
            <pc:docMk/>
            <pc:sldMk cId="3747505372" sldId="268"/>
            <ac:spMk id="134" creationId="{B2190FB0-6646-9F46-BB5E-294FCBFF2B6B}"/>
          </ac:spMkLst>
        </pc:spChg>
        <pc:spChg chg="mod topLvl">
          <ac:chgData name="Sangsin Park" userId="b8b11baad3e83fc3" providerId="LiveId" clId="{CA0903B1-D278-43CB-90E0-54064E7E5925}" dt="2018-02-28T01:49:13.284" v="93" actId="1035"/>
          <ac:spMkLst>
            <pc:docMk/>
            <pc:sldMk cId="3747505372" sldId="268"/>
            <ac:spMk id="136" creationId="{2B936A5E-28EB-C048-B04E-66D6194EC6E3}"/>
          </ac:spMkLst>
        </pc:spChg>
        <pc:spChg chg="add del mod">
          <ac:chgData name="Sangsin Park" userId="b8b11baad3e83fc3" providerId="LiveId" clId="{CA0903B1-D278-43CB-90E0-54064E7E5925}" dt="2018-02-28T01:49:41.277" v="97" actId="1076"/>
          <ac:spMkLst>
            <pc:docMk/>
            <pc:sldMk cId="3747505372" sldId="268"/>
            <ac:spMk id="137" creationId="{B5A575F2-7EAA-F94B-8429-4FAF9A5CF97B}"/>
          </ac:spMkLst>
        </pc:spChg>
        <pc:spChg chg="mod topLvl">
          <ac:chgData name="Sangsin Park" userId="b8b11baad3e83fc3" providerId="LiveId" clId="{CA0903B1-D278-43CB-90E0-54064E7E5925}" dt="2018-02-28T01:49:13.284" v="93" actId="1035"/>
          <ac:spMkLst>
            <pc:docMk/>
            <pc:sldMk cId="3747505372" sldId="268"/>
            <ac:spMk id="140" creationId="{2A8D484D-D401-AD46-BD2D-FDC76B129D60}"/>
          </ac:spMkLst>
        </pc:spChg>
        <pc:spChg chg="mod">
          <ac:chgData name="Sangsin Park" userId="b8b11baad3e83fc3" providerId="LiveId" clId="{CA0903B1-D278-43CB-90E0-54064E7E5925}" dt="2018-02-28T01:49:44.198" v="98" actId="1076"/>
          <ac:spMkLst>
            <pc:docMk/>
            <pc:sldMk cId="3747505372" sldId="268"/>
            <ac:spMk id="141" creationId="{018A4756-C7B6-BF45-B2E5-C14D8D0BC496}"/>
          </ac:spMkLst>
        </pc:spChg>
        <pc:spChg chg="add del mod">
          <ac:chgData name="Sangsin Park" userId="b8b11baad3e83fc3" providerId="LiveId" clId="{CA0903B1-D278-43CB-90E0-54064E7E5925}" dt="2018-02-28T01:49:34.906" v="95" actId="1076"/>
          <ac:spMkLst>
            <pc:docMk/>
            <pc:sldMk cId="3747505372" sldId="268"/>
            <ac:spMk id="142" creationId="{BDB38E55-753B-B44D-962B-E78553C5C18E}"/>
          </ac:spMkLst>
        </pc:spChg>
        <pc:spChg chg="mod">
          <ac:chgData name="Sangsin Park" userId="b8b11baad3e83fc3" providerId="LiveId" clId="{CA0903B1-D278-43CB-90E0-54064E7E5925}" dt="2018-02-28T01:49:57.202" v="103" actId="14100"/>
          <ac:spMkLst>
            <pc:docMk/>
            <pc:sldMk cId="3747505372" sldId="268"/>
            <ac:spMk id="143" creationId="{7483A7AD-A9EA-C542-BC94-9C030DCF8787}"/>
          </ac:spMkLst>
        </pc:spChg>
        <pc:grpChg chg="del mod topLvl">
          <ac:chgData name="Sangsin Park" userId="b8b11baad3e83fc3" providerId="LiveId" clId="{CA0903B1-D278-43CB-90E0-54064E7E5925}" dt="2018-02-28T01:47:48.730" v="44" actId="165"/>
          <ac:grpSpMkLst>
            <pc:docMk/>
            <pc:sldMk cId="3747505372" sldId="268"/>
            <ac:grpSpMk id="49" creationId="{01976B55-08D7-B74E-AC84-06D0CC506E2D}"/>
          </ac:grpSpMkLst>
        </pc:grpChg>
        <pc:grpChg chg="del mod topLvl">
          <ac:chgData name="Sangsin Park" userId="b8b11baad3e83fc3" providerId="LiveId" clId="{CA0903B1-D278-43CB-90E0-54064E7E5925}" dt="2018-02-28T01:47:53.872" v="45" actId="165"/>
          <ac:grpSpMkLst>
            <pc:docMk/>
            <pc:sldMk cId="3747505372" sldId="268"/>
            <ac:grpSpMk id="51" creationId="{F4A62B6B-9358-7E47-BFC7-38032DBCF15F}"/>
          </ac:grpSpMkLst>
        </pc:grpChg>
        <pc:grpChg chg="del mod topLvl">
          <ac:chgData name="Sangsin Park" userId="b8b11baad3e83fc3" providerId="LiveId" clId="{CA0903B1-D278-43CB-90E0-54064E7E5925}" dt="2018-02-28T01:47:53.872" v="45" actId="165"/>
          <ac:grpSpMkLst>
            <pc:docMk/>
            <pc:sldMk cId="3747505372" sldId="268"/>
            <ac:grpSpMk id="52" creationId="{073C3087-B69A-4647-AA82-F99FF4BFBDBF}"/>
          </ac:grpSpMkLst>
        </pc:grpChg>
        <pc:grpChg chg="del mod topLvl">
          <ac:chgData name="Sangsin Park" userId="b8b11baad3e83fc3" providerId="LiveId" clId="{CA0903B1-D278-43CB-90E0-54064E7E5925}" dt="2018-02-28T01:47:53.872" v="45" actId="165"/>
          <ac:grpSpMkLst>
            <pc:docMk/>
            <pc:sldMk cId="3747505372" sldId="268"/>
            <ac:grpSpMk id="53" creationId="{3CAF16E2-F26D-1044-B075-6D71885C2212}"/>
          </ac:grpSpMkLst>
        </pc:grpChg>
        <pc:grpChg chg="del">
          <ac:chgData name="Sangsin Park" userId="b8b11baad3e83fc3" providerId="LiveId" clId="{CA0903B1-D278-43CB-90E0-54064E7E5925}" dt="2018-02-28T01:47:45.527" v="43" actId="165"/>
          <ac:grpSpMkLst>
            <pc:docMk/>
            <pc:sldMk cId="3747505372" sldId="268"/>
            <ac:grpSpMk id="54" creationId="{E95866FD-4D47-B746-A487-014A995CAD0C}"/>
          </ac:grpSpMkLst>
        </pc:grpChg>
        <pc:picChg chg="del mod topLvl">
          <ac:chgData name="Sangsin Park" userId="b8b11baad3e83fc3" providerId="LiveId" clId="{CA0903B1-D278-43CB-90E0-54064E7E5925}" dt="2018-02-28T01:47:57.481" v="46" actId="478"/>
          <ac:picMkLst>
            <pc:docMk/>
            <pc:sldMk cId="3747505372" sldId="268"/>
            <ac:picMk id="43" creationId="{13E3242C-E1BB-4C46-AF49-44E578314519}"/>
          </ac:picMkLst>
        </pc:picChg>
        <pc:picChg chg="del mod topLvl">
          <ac:chgData name="Sangsin Park" userId="b8b11baad3e83fc3" providerId="LiveId" clId="{CA0903B1-D278-43CB-90E0-54064E7E5925}" dt="2018-02-28T01:47:57.968" v="47" actId="478"/>
          <ac:picMkLst>
            <pc:docMk/>
            <pc:sldMk cId="3747505372" sldId="268"/>
            <ac:picMk id="45" creationId="{EBF42977-C6B2-DA4D-9763-E8ED2AB60EEF}"/>
          </ac:picMkLst>
        </pc:picChg>
        <pc:picChg chg="del mod topLvl">
          <ac:chgData name="Sangsin Park" userId="b8b11baad3e83fc3" providerId="LiveId" clId="{CA0903B1-D278-43CB-90E0-54064E7E5925}" dt="2018-02-28T01:47:58.510" v="49" actId="478"/>
          <ac:picMkLst>
            <pc:docMk/>
            <pc:sldMk cId="3747505372" sldId="268"/>
            <ac:picMk id="46" creationId="{8A4AE8A7-3B79-7542-9089-B682F6607BE5}"/>
          </ac:picMkLst>
        </pc:picChg>
        <pc:picChg chg="del mod topLvl">
          <ac:chgData name="Sangsin Park" userId="b8b11baad3e83fc3" providerId="LiveId" clId="{CA0903B1-D278-43CB-90E0-54064E7E5925}" dt="2018-02-28T01:47:59.384" v="50" actId="478"/>
          <ac:picMkLst>
            <pc:docMk/>
            <pc:sldMk cId="3747505372" sldId="268"/>
            <ac:picMk id="48" creationId="{BBFC8262-BEFA-5542-A77D-D754EECEC5A2}"/>
          </ac:picMkLst>
        </pc:picChg>
      </pc:sldChg>
      <pc:sldChg chg="delSp modSp">
        <pc:chgData name="Sangsin Park" userId="b8b11baad3e83fc3" providerId="LiveId" clId="{CA0903B1-D278-43CB-90E0-54064E7E5925}" dt="2018-02-28T01:51:32.061" v="166" actId="1037"/>
        <pc:sldMkLst>
          <pc:docMk/>
          <pc:sldMk cId="3970860070" sldId="269"/>
        </pc:sldMkLst>
        <pc:spChg chg="mod">
          <ac:chgData name="Sangsin Park" userId="b8b11baad3e83fc3" providerId="LiveId" clId="{CA0903B1-D278-43CB-90E0-54064E7E5925}" dt="2018-02-28T01:51:19.201" v="157" actId="1076"/>
          <ac:spMkLst>
            <pc:docMk/>
            <pc:sldMk cId="3970860070" sldId="269"/>
            <ac:spMk id="10" creationId="{A245BB76-6202-0E48-BBA0-67C17F3A8C61}"/>
          </ac:spMkLst>
        </pc:spChg>
        <pc:spChg chg="mod topLvl">
          <ac:chgData name="Sangsin Park" userId="b8b11baad3e83fc3" providerId="LiveId" clId="{CA0903B1-D278-43CB-90E0-54064E7E5925}" dt="2018-02-28T01:51:06.613" v="156" actId="1035"/>
          <ac:spMkLst>
            <pc:docMk/>
            <pc:sldMk cId="3970860070" sldId="269"/>
            <ac:spMk id="141" creationId="{3E9DD744-1A66-8641-BEB3-677F59FCE375}"/>
          </ac:spMkLst>
        </pc:spChg>
        <pc:spChg chg="mod topLvl">
          <ac:chgData name="Sangsin Park" userId="b8b11baad3e83fc3" providerId="LiveId" clId="{CA0903B1-D278-43CB-90E0-54064E7E5925}" dt="2018-02-28T01:51:06.613" v="156" actId="1035"/>
          <ac:spMkLst>
            <pc:docMk/>
            <pc:sldMk cId="3970860070" sldId="269"/>
            <ac:spMk id="143" creationId="{E01FD254-D62D-DC47-A088-09A74C95518D}"/>
          </ac:spMkLst>
        </pc:spChg>
        <pc:spChg chg="mod topLvl">
          <ac:chgData name="Sangsin Park" userId="b8b11baad3e83fc3" providerId="LiveId" clId="{CA0903B1-D278-43CB-90E0-54064E7E5925}" dt="2018-02-28T01:51:06.613" v="156" actId="1035"/>
          <ac:spMkLst>
            <pc:docMk/>
            <pc:sldMk cId="3970860070" sldId="269"/>
            <ac:spMk id="145" creationId="{EA1110EB-8E93-EE45-8419-232C5C4A6898}"/>
          </ac:spMkLst>
        </pc:spChg>
        <pc:spChg chg="mod">
          <ac:chgData name="Sangsin Park" userId="b8b11baad3e83fc3" providerId="LiveId" clId="{CA0903B1-D278-43CB-90E0-54064E7E5925}" dt="2018-02-28T01:51:23.842" v="161" actId="1038"/>
          <ac:spMkLst>
            <pc:docMk/>
            <pc:sldMk cId="3970860070" sldId="269"/>
            <ac:spMk id="181" creationId="{1F6FBC45-2F97-2D4F-BEDD-F6B0D406F206}"/>
          </ac:spMkLst>
        </pc:spChg>
        <pc:spChg chg="mod">
          <ac:chgData name="Sangsin Park" userId="b8b11baad3e83fc3" providerId="LiveId" clId="{CA0903B1-D278-43CB-90E0-54064E7E5925}" dt="2018-02-28T01:51:32.061" v="166" actId="1037"/>
          <ac:spMkLst>
            <pc:docMk/>
            <pc:sldMk cId="3970860070" sldId="269"/>
            <ac:spMk id="182" creationId="{871E8215-B752-DE4E-8F96-CC9B3429E2A9}"/>
          </ac:spMkLst>
        </pc:spChg>
        <pc:grpChg chg="del mod topLvl">
          <ac:chgData name="Sangsin Park" userId="b8b11baad3e83fc3" providerId="LiveId" clId="{CA0903B1-D278-43CB-90E0-54064E7E5925}" dt="2018-02-28T01:50:14.549" v="137" actId="165"/>
          <ac:grpSpMkLst>
            <pc:docMk/>
            <pc:sldMk cId="3970860070" sldId="269"/>
            <ac:grpSpMk id="7" creationId="{3BD4A27B-1F59-FA42-B93A-55283E1049C9}"/>
          </ac:grpSpMkLst>
        </pc:grpChg>
        <pc:grpChg chg="del">
          <ac:chgData name="Sangsin Park" userId="b8b11baad3e83fc3" providerId="LiveId" clId="{CA0903B1-D278-43CB-90E0-54064E7E5925}" dt="2018-02-28T01:50:10.430" v="136" actId="165"/>
          <ac:grpSpMkLst>
            <pc:docMk/>
            <pc:sldMk cId="3970860070" sldId="269"/>
            <ac:grpSpMk id="8" creationId="{02914AA0-5052-AA44-B6BC-D277396B2CB4}"/>
          </ac:grpSpMkLst>
        </pc:grpChg>
        <pc:grpChg chg="del mod topLvl">
          <ac:chgData name="Sangsin Park" userId="b8b11baad3e83fc3" providerId="LiveId" clId="{CA0903B1-D278-43CB-90E0-54064E7E5925}" dt="2018-02-28T01:50:14.549" v="137" actId="165"/>
          <ac:grpSpMkLst>
            <pc:docMk/>
            <pc:sldMk cId="3970860070" sldId="269"/>
            <ac:grpSpMk id="144" creationId="{5BF654CC-B95B-A14F-9465-4B099B870189}"/>
          </ac:grpSpMkLst>
        </pc:grpChg>
        <pc:grpChg chg="del mod topLvl">
          <ac:chgData name="Sangsin Park" userId="b8b11baad3e83fc3" providerId="LiveId" clId="{CA0903B1-D278-43CB-90E0-54064E7E5925}" dt="2018-02-28T01:50:14.549" v="137" actId="165"/>
          <ac:grpSpMkLst>
            <pc:docMk/>
            <pc:sldMk cId="3970860070" sldId="269"/>
            <ac:grpSpMk id="146" creationId="{CA4A18AE-191A-7E42-A926-7C28D1B04963}"/>
          </ac:grpSpMkLst>
        </pc:grpChg>
        <pc:picChg chg="del mod topLvl">
          <ac:chgData name="Sangsin Park" userId="b8b11baad3e83fc3" providerId="LiveId" clId="{CA0903B1-D278-43CB-90E0-54064E7E5925}" dt="2018-02-28T01:50:17.408" v="138" actId="478"/>
          <ac:picMkLst>
            <pc:docMk/>
            <pc:sldMk cId="3970860070" sldId="269"/>
            <ac:picMk id="6" creationId="{7B022E33-5D43-D848-9180-9545EE969BD8}"/>
          </ac:picMkLst>
        </pc:picChg>
        <pc:picChg chg="del mod topLvl">
          <ac:chgData name="Sangsin Park" userId="b8b11baad3e83fc3" providerId="LiveId" clId="{CA0903B1-D278-43CB-90E0-54064E7E5925}" dt="2018-02-28T01:50:17.408" v="138" actId="478"/>
          <ac:picMkLst>
            <pc:docMk/>
            <pc:sldMk cId="3970860070" sldId="269"/>
            <ac:picMk id="138" creationId="{8157E260-B88D-044E-9308-6A534E610C4A}"/>
          </ac:picMkLst>
        </pc:picChg>
        <pc:picChg chg="del mod topLvl">
          <ac:chgData name="Sangsin Park" userId="b8b11baad3e83fc3" providerId="LiveId" clId="{CA0903B1-D278-43CB-90E0-54064E7E5925}" dt="2018-02-28T01:50:17.408" v="138" actId="478"/>
          <ac:picMkLst>
            <pc:docMk/>
            <pc:sldMk cId="3970860070" sldId="269"/>
            <ac:picMk id="139" creationId="{56DE3F36-A347-8441-B4D4-07061AC791D7}"/>
          </ac:picMkLst>
        </pc:picChg>
      </pc:sldChg>
    </pc:docChg>
  </pc:docChgLst>
  <pc:docChgLst>
    <pc:chgData name="Sangsin Park" userId="b8b11baad3e83fc3" providerId="LiveId" clId="{4E2B3B97-32C0-4E6B-AC82-37C86D067143}"/>
    <pc:docChg chg="undo custSel addSld delSld modSld sldOrd">
      <pc:chgData name="Sangsin Park" userId="b8b11baad3e83fc3" providerId="LiveId" clId="{4E2B3B97-32C0-4E6B-AC82-37C86D067143}" dt="2018-02-03T00:30:59.648" v="1763" actId="20577"/>
      <pc:docMkLst>
        <pc:docMk/>
      </pc:docMkLst>
      <pc:sldChg chg="modSp">
        <pc:chgData name="Sangsin Park" userId="b8b11baad3e83fc3" providerId="LiveId" clId="{4E2B3B97-32C0-4E6B-AC82-37C86D067143}" dt="2018-01-24T19:17:07.961" v="23" actId="20577"/>
        <pc:sldMkLst>
          <pc:docMk/>
          <pc:sldMk cId="3852637473" sldId="256"/>
        </pc:sldMkLst>
        <pc:spChg chg="mod">
          <ac:chgData name="Sangsin Park" userId="b8b11baad3e83fc3" providerId="LiveId" clId="{4E2B3B97-32C0-4E6B-AC82-37C86D067143}" dt="2018-01-24T19:16:52.721" v="18" actId="20577"/>
          <ac:spMkLst>
            <pc:docMk/>
            <pc:sldMk cId="3852637473" sldId="256"/>
            <ac:spMk id="2" creationId="{4AB1F08C-BAC9-4370-BDFC-56CD8A41ED34}"/>
          </ac:spMkLst>
        </pc:spChg>
        <pc:spChg chg="mod">
          <ac:chgData name="Sangsin Park" userId="b8b11baad3e83fc3" providerId="LiveId" clId="{4E2B3B97-32C0-4E6B-AC82-37C86D067143}" dt="2018-01-24T19:17:07.961" v="23" actId="20577"/>
          <ac:spMkLst>
            <pc:docMk/>
            <pc:sldMk cId="3852637473" sldId="256"/>
            <ac:spMk id="3" creationId="{B6D10469-97CE-4171-B2EF-00FF2A916760}"/>
          </ac:spMkLst>
        </pc:spChg>
      </pc:sldChg>
      <pc:sldChg chg="addSp delSp modSp delAnim">
        <pc:chgData name="Sangsin Park" userId="b8b11baad3e83fc3" providerId="LiveId" clId="{4E2B3B97-32C0-4E6B-AC82-37C86D067143}" dt="2018-02-03T00:30:52.885" v="1758" actId="20577"/>
        <pc:sldMkLst>
          <pc:docMk/>
          <pc:sldMk cId="4030892216" sldId="257"/>
        </pc:sldMkLst>
        <pc:spChg chg="add mod topLvl">
          <ac:chgData name="Sangsin Park" userId="b8b11baad3e83fc3" providerId="LiveId" clId="{4E2B3B97-32C0-4E6B-AC82-37C86D067143}" dt="2018-02-02T01:38:37.551" v="918" actId="368"/>
          <ac:spMkLst>
            <pc:docMk/>
            <pc:sldMk cId="4030892216" sldId="257"/>
            <ac:spMk id="2" creationId="{6E6046D0-4C0B-4D07-BE1E-3187A01BB30C}"/>
          </ac:spMkLst>
        </pc:spChg>
        <pc:spChg chg="mod">
          <ac:chgData name="Sangsin Park" userId="b8b11baad3e83fc3" providerId="LiveId" clId="{4E2B3B97-32C0-4E6B-AC82-37C86D067143}" dt="2018-02-03T00:30:52.885" v="1758" actId="20577"/>
          <ac:spMkLst>
            <pc:docMk/>
            <pc:sldMk cId="4030892216" sldId="257"/>
            <ac:spMk id="4" creationId="{DC757E3F-24DC-4A54-838B-9B6AF525D0D1}"/>
          </ac:spMkLst>
        </pc:spChg>
        <pc:spChg chg="add mod">
          <ac:chgData name="Sangsin Park" userId="b8b11baad3e83fc3" providerId="LiveId" clId="{4E2B3B97-32C0-4E6B-AC82-37C86D067143}" dt="2018-02-01T23:35:58.927" v="598" actId="1076"/>
          <ac:spMkLst>
            <pc:docMk/>
            <pc:sldMk cId="4030892216" sldId="257"/>
            <ac:spMk id="6" creationId="{D168819B-F614-46B8-819B-923BD34EA227}"/>
          </ac:spMkLst>
        </pc:spChg>
        <pc:spChg chg="add mod topLvl">
          <ac:chgData name="Sangsin Park" userId="b8b11baad3e83fc3" providerId="LiveId" clId="{4E2B3B97-32C0-4E6B-AC82-37C86D067143}" dt="2018-02-02T01:38:37.551" v="918" actId="368"/>
          <ac:spMkLst>
            <pc:docMk/>
            <pc:sldMk cId="4030892216" sldId="257"/>
            <ac:spMk id="7" creationId="{81D28028-4E8E-410C-8F4B-20A22C6CF7B8}"/>
          </ac:spMkLst>
        </pc:spChg>
        <pc:spChg chg="add del mod">
          <ac:chgData name="Sangsin Park" userId="b8b11baad3e83fc3" providerId="LiveId" clId="{4E2B3B97-32C0-4E6B-AC82-37C86D067143}" dt="2018-02-02T00:50:52.453" v="618" actId="478"/>
          <ac:spMkLst>
            <pc:docMk/>
            <pc:sldMk cId="4030892216" sldId="257"/>
            <ac:spMk id="9" creationId="{1765CA7B-C984-4521-AA58-7A626054DEE6}"/>
          </ac:spMkLst>
        </pc:spChg>
        <pc:spChg chg="add mod topLvl">
          <ac:chgData name="Sangsin Park" userId="b8b11baad3e83fc3" providerId="LiveId" clId="{4E2B3B97-32C0-4E6B-AC82-37C86D067143}" dt="2018-02-02T01:38:37.551" v="918" actId="368"/>
          <ac:spMkLst>
            <pc:docMk/>
            <pc:sldMk cId="4030892216" sldId="257"/>
            <ac:spMk id="13" creationId="{39528577-F1F8-4636-97E0-41938BAAB821}"/>
          </ac:spMkLst>
        </pc:spChg>
        <pc:spChg chg="add mod topLvl">
          <ac:chgData name="Sangsin Park" userId="b8b11baad3e83fc3" providerId="LiveId" clId="{4E2B3B97-32C0-4E6B-AC82-37C86D067143}" dt="2018-02-02T01:38:37.551" v="918" actId="368"/>
          <ac:spMkLst>
            <pc:docMk/>
            <pc:sldMk cId="4030892216" sldId="257"/>
            <ac:spMk id="14" creationId="{7A2F756C-6B4A-44DE-9290-4A97B85272F5}"/>
          </ac:spMkLst>
        </pc:spChg>
        <pc:spChg chg="add mod topLvl">
          <ac:chgData name="Sangsin Park" userId="b8b11baad3e83fc3" providerId="LiveId" clId="{4E2B3B97-32C0-4E6B-AC82-37C86D067143}" dt="2018-02-02T01:38:37.551" v="918" actId="368"/>
          <ac:spMkLst>
            <pc:docMk/>
            <pc:sldMk cId="4030892216" sldId="257"/>
            <ac:spMk id="24" creationId="{6F2DB022-8BC6-4266-AAEE-6EE3C0483896}"/>
          </ac:spMkLst>
        </pc:spChg>
        <pc:spChg chg="add mod topLvl">
          <ac:chgData name="Sangsin Park" userId="b8b11baad3e83fc3" providerId="LiveId" clId="{4E2B3B97-32C0-4E6B-AC82-37C86D067143}" dt="2018-02-02T01:38:37.551" v="918" actId="368"/>
          <ac:spMkLst>
            <pc:docMk/>
            <pc:sldMk cId="4030892216" sldId="257"/>
            <ac:spMk id="25" creationId="{EE1B3F75-7ABF-41EC-869A-BD6B1D72168D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38" creationId="{79CE88B3-2DC2-42AD-A9BF-A26E438FBD83}"/>
          </ac:spMkLst>
        </pc:spChg>
        <pc:spChg chg="del mod topLvl">
          <ac:chgData name="Sangsin Park" userId="b8b11baad3e83fc3" providerId="LiveId" clId="{4E2B3B97-32C0-4E6B-AC82-37C86D067143}" dt="2018-02-02T23:53:30.441" v="1374" actId="478"/>
          <ac:spMkLst>
            <pc:docMk/>
            <pc:sldMk cId="4030892216" sldId="257"/>
            <ac:spMk id="43" creationId="{28AA9B11-938D-4800-A04D-60B3BD1EEFB2}"/>
          </ac:spMkLst>
        </pc:spChg>
        <pc:spChg chg="del mod topLvl">
          <ac:chgData name="Sangsin Park" userId="b8b11baad3e83fc3" providerId="LiveId" clId="{4E2B3B97-32C0-4E6B-AC82-37C86D067143}" dt="2018-02-02T23:16:05.655" v="934" actId="478"/>
          <ac:spMkLst>
            <pc:docMk/>
            <pc:sldMk cId="4030892216" sldId="257"/>
            <ac:spMk id="44" creationId="{114F4E27-9949-40D7-BA90-764870A71BC2}"/>
          </ac:spMkLst>
        </pc:spChg>
        <pc:spChg chg="del mod topLvl">
          <ac:chgData name="Sangsin Park" userId="b8b11baad3e83fc3" providerId="LiveId" clId="{4E2B3B97-32C0-4E6B-AC82-37C86D067143}" dt="2018-02-02T23:27:23.422" v="1025" actId="478"/>
          <ac:spMkLst>
            <pc:docMk/>
            <pc:sldMk cId="4030892216" sldId="257"/>
            <ac:spMk id="46" creationId="{6DC49619-AEC8-45BF-B439-D25D42B0F24A}"/>
          </ac:spMkLst>
        </pc:spChg>
        <pc:spChg chg="mod topLvl">
          <ac:chgData name="Sangsin Park" userId="b8b11baad3e83fc3" providerId="LiveId" clId="{4E2B3B97-32C0-4E6B-AC82-37C86D067143}" dt="2018-02-02T01:15:58.653" v="817" actId="164"/>
          <ac:spMkLst>
            <pc:docMk/>
            <pc:sldMk cId="4030892216" sldId="257"/>
            <ac:spMk id="59" creationId="{55818576-A666-4BA8-9C70-EE47C70F7259}"/>
          </ac:spMkLst>
        </pc:spChg>
        <pc:spChg chg="del mod ord topLvl">
          <ac:chgData name="Sangsin Park" userId="b8b11baad3e83fc3" providerId="LiveId" clId="{4E2B3B97-32C0-4E6B-AC82-37C86D067143}" dt="2018-02-02T01:27:59.225" v="876" actId="478"/>
          <ac:spMkLst>
            <pc:docMk/>
            <pc:sldMk cId="4030892216" sldId="257"/>
            <ac:spMk id="60" creationId="{77706F39-3E93-43AB-A406-BA9F77B21EB0}"/>
          </ac:spMkLst>
        </pc:spChg>
        <pc:spChg chg="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61" creationId="{D267F99F-F261-481F-998C-D68232991080}"/>
          </ac:spMkLst>
        </pc:spChg>
        <pc:spChg chg="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62" creationId="{CA90BC51-96E3-4E37-B9CA-66C0C5371356}"/>
          </ac:spMkLst>
        </pc:spChg>
        <pc:spChg chg="mod topLvl">
          <ac:chgData name="Sangsin Park" userId="b8b11baad3e83fc3" providerId="LiveId" clId="{4E2B3B97-32C0-4E6B-AC82-37C86D067143}" dt="2018-02-02T01:15:58.653" v="817" actId="164"/>
          <ac:spMkLst>
            <pc:docMk/>
            <pc:sldMk cId="4030892216" sldId="257"/>
            <ac:spMk id="63" creationId="{DBFAB771-F5E9-44C2-9C22-9CF17525F296}"/>
          </ac:spMkLst>
        </pc:spChg>
        <pc:spChg chg="del mod topLvl">
          <ac:chgData name="Sangsin Park" userId="b8b11baad3e83fc3" providerId="LiveId" clId="{4E2B3B97-32C0-4E6B-AC82-37C86D067143}" dt="2018-02-02T01:17:36.922" v="828" actId="478"/>
          <ac:spMkLst>
            <pc:docMk/>
            <pc:sldMk cId="4030892216" sldId="257"/>
            <ac:spMk id="64" creationId="{14D27C94-7EF4-4486-9060-B77D69BEC9BB}"/>
          </ac:spMkLst>
        </pc:spChg>
        <pc:spChg chg="add mod">
          <ac:chgData name="Sangsin Park" userId="b8b11baad3e83fc3" providerId="LiveId" clId="{4E2B3B97-32C0-4E6B-AC82-37C86D067143}" dt="2018-02-02T01:27:43.295" v="872" actId="164"/>
          <ac:spMkLst>
            <pc:docMk/>
            <pc:sldMk cId="4030892216" sldId="257"/>
            <ac:spMk id="71" creationId="{97101D5C-816D-4036-923B-AA9E6BC27EDB}"/>
          </ac:spMkLst>
        </pc:spChg>
        <pc:spChg chg="add mod">
          <ac:chgData name="Sangsin Park" userId="b8b11baad3e83fc3" providerId="LiveId" clId="{4E2B3B97-32C0-4E6B-AC82-37C86D067143}" dt="2018-02-02T01:27:43.295" v="872" actId="164"/>
          <ac:spMkLst>
            <pc:docMk/>
            <pc:sldMk cId="4030892216" sldId="257"/>
            <ac:spMk id="72" creationId="{A40F250A-05A0-41AC-B209-0EDD90D64F62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75" creationId="{9ED1AF1C-77E6-4C8E-BD34-04F880809885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79" creationId="{83C7C33F-0D5C-4594-A18F-A7A053CB839F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80" creationId="{241C31CC-E971-4E33-B4C2-BEB22687A59B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81" creationId="{A734A54A-C7D3-4E50-9767-6FBE135A1254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82" creationId="{6B23B38A-1B09-4451-BE9F-ACD5EE90631A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83" creationId="{9FE9E180-F6AC-4567-B5E8-4A4C199CF8FA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84" creationId="{6E0EB4BE-0EDF-4268-BC43-9B9E318DAF2C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87" creationId="{F91370B3-AD9C-46AE-BF6C-2B14DD4B287D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88" creationId="{165C757B-E537-4B6E-B4C2-4252B96F2B12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89" creationId="{43D70C3E-6DE8-4E56-927E-F23430973C25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90" creationId="{4141B48A-E0A6-44AF-A03D-24AC769D786F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91" creationId="{4D459D88-40C3-415A-B848-84C921E26F78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92" creationId="{6E5E6217-1A5D-44BF-ADBE-1F2A703B8A3B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93" creationId="{1BE57D5D-F70E-4D81-BE3C-89E889F79BDD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94" creationId="{E08F93DF-FE43-4390-9FC2-4EB9E03EFB60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95" creationId="{7199FD53-8238-4866-AA04-B4DCC15DB9F8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107" creationId="{1F5FC396-CD4E-4857-B024-4FC3968F81C7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117" creationId="{22C5DD53-148F-47F7-BBEE-DCCE45052A11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118" creationId="{1F21AC9F-64CF-4687-8023-E8EC51CAF92F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119" creationId="{7A26CE82-47CA-494F-96BA-DBF893C3EFD9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143" creationId="{B3662635-50EA-4108-BC09-7C8DB2F570ED}"/>
          </ac:spMkLst>
        </pc:spChg>
        <pc:spChg chg="add mod topLvl">
          <ac:chgData name="Sangsin Park" userId="b8b11baad3e83fc3" providerId="LiveId" clId="{4E2B3B97-32C0-4E6B-AC82-37C86D067143}" dt="2018-02-03T00:17:46.336" v="1726" actId="164"/>
          <ac:spMkLst>
            <pc:docMk/>
            <pc:sldMk cId="4030892216" sldId="257"/>
            <ac:spMk id="144" creationId="{8EDB7303-849B-436F-BB15-71C682B4EAD6}"/>
          </ac:spMkLst>
        </pc:spChg>
        <pc:grpChg chg="add del mod">
          <ac:chgData name="Sangsin Park" userId="b8b11baad3e83fc3" providerId="LiveId" clId="{4E2B3B97-32C0-4E6B-AC82-37C86D067143}" dt="2018-02-02T01:03:16.696" v="725" actId="165"/>
          <ac:grpSpMkLst>
            <pc:docMk/>
            <pc:sldMk cId="4030892216" sldId="257"/>
            <ac:grpSpMk id="26" creationId="{4CF998E5-D757-45B9-89A4-31D47D2AA648}"/>
          </ac:grpSpMkLst>
        </pc:grpChg>
        <pc:grpChg chg="add del mod">
          <ac:chgData name="Sangsin Park" userId="b8b11baad3e83fc3" providerId="LiveId" clId="{4E2B3B97-32C0-4E6B-AC82-37C86D067143}" dt="2018-02-02T23:53:23.233" v="1373" actId="478"/>
          <ac:grpSpMkLst>
            <pc:docMk/>
            <pc:sldMk cId="4030892216" sldId="257"/>
            <ac:grpSpMk id="37" creationId="{58BB8E13-B027-4908-A438-3A363ECA65B4}"/>
          </ac:grpSpMkLst>
        </pc:grpChg>
        <pc:grpChg chg="add del mod">
          <ac:chgData name="Sangsin Park" userId="b8b11baad3e83fc3" providerId="LiveId" clId="{4E2B3B97-32C0-4E6B-AC82-37C86D067143}" dt="2018-02-02T23:15:51.501" v="933" actId="165"/>
          <ac:grpSpMkLst>
            <pc:docMk/>
            <pc:sldMk cId="4030892216" sldId="257"/>
            <ac:grpSpMk id="39" creationId="{27185E5D-D379-4BFE-8970-95900CD86E92}"/>
          </ac:grpSpMkLst>
        </pc:grpChg>
        <pc:grpChg chg="add mod topLvl">
          <ac:chgData name="Sangsin Park" userId="b8b11baad3e83fc3" providerId="LiveId" clId="{4E2B3B97-32C0-4E6B-AC82-37C86D067143}" dt="2018-02-03T00:17:46.336" v="1726" actId="164"/>
          <ac:grpSpMkLst>
            <pc:docMk/>
            <pc:sldMk cId="4030892216" sldId="257"/>
            <ac:grpSpMk id="49" creationId="{E4D4B3BD-397F-4016-9B13-2F8472F20D4A}"/>
          </ac:grpSpMkLst>
        </pc:grpChg>
        <pc:grpChg chg="add del mod">
          <ac:chgData name="Sangsin Park" userId="b8b11baad3e83fc3" providerId="LiveId" clId="{4E2B3B97-32C0-4E6B-AC82-37C86D067143}" dt="2018-02-02T01:15:49.286" v="816" actId="165"/>
          <ac:grpSpMkLst>
            <pc:docMk/>
            <pc:sldMk cId="4030892216" sldId="257"/>
            <ac:grpSpMk id="58" creationId="{CCFEF9BD-8262-478B-A95D-95DA5B24D303}"/>
          </ac:grpSpMkLst>
        </pc:grpChg>
        <pc:grpChg chg="add mod topLvl">
          <ac:chgData name="Sangsin Park" userId="b8b11baad3e83fc3" providerId="LiveId" clId="{4E2B3B97-32C0-4E6B-AC82-37C86D067143}" dt="2018-02-03T00:17:46.336" v="1726" actId="164"/>
          <ac:grpSpMkLst>
            <pc:docMk/>
            <pc:sldMk cId="4030892216" sldId="257"/>
            <ac:grpSpMk id="65" creationId="{B609B015-201E-4AF2-B5A9-7C24A97678E7}"/>
          </ac:grpSpMkLst>
        </pc:grpChg>
        <pc:grpChg chg="add mod topLvl">
          <ac:chgData name="Sangsin Park" userId="b8b11baad3e83fc3" providerId="LiveId" clId="{4E2B3B97-32C0-4E6B-AC82-37C86D067143}" dt="2018-02-03T00:17:46.336" v="1726" actId="164"/>
          <ac:grpSpMkLst>
            <pc:docMk/>
            <pc:sldMk cId="4030892216" sldId="257"/>
            <ac:grpSpMk id="73" creationId="{708893B0-4CFA-4969-8D7F-42B73CEA60F4}"/>
          </ac:grpSpMkLst>
        </pc:grpChg>
        <pc:grpChg chg="add del mod topLvl">
          <ac:chgData name="Sangsin Park" userId="b8b11baad3e83fc3" providerId="LiveId" clId="{4E2B3B97-32C0-4E6B-AC82-37C86D067143}" dt="2018-02-03T00:06:28.352" v="1385" actId="165"/>
          <ac:grpSpMkLst>
            <pc:docMk/>
            <pc:sldMk cId="4030892216" sldId="257"/>
            <ac:grpSpMk id="86" creationId="{EE37C886-8D90-4D4D-AA15-30E7CEA2953D}"/>
          </ac:grpSpMkLst>
        </pc:grpChg>
        <pc:grpChg chg="add del mod">
          <ac:chgData name="Sangsin Park" userId="b8b11baad3e83fc3" providerId="LiveId" clId="{4E2B3B97-32C0-4E6B-AC82-37C86D067143}" dt="2018-02-03T00:06:24.533" v="1384" actId="165"/>
          <ac:grpSpMkLst>
            <pc:docMk/>
            <pc:sldMk cId="4030892216" sldId="257"/>
            <ac:grpSpMk id="145" creationId="{2A896114-C340-466A-BEAA-8D979976D9B0}"/>
          </ac:grpSpMkLst>
        </pc:grpChg>
        <pc:grpChg chg="add del mod">
          <ac:chgData name="Sangsin Park" userId="b8b11baad3e83fc3" providerId="LiveId" clId="{4E2B3B97-32C0-4E6B-AC82-37C86D067143}" dt="2018-02-03T00:17:44.038" v="1725" actId="165"/>
          <ac:grpSpMkLst>
            <pc:docMk/>
            <pc:sldMk cId="4030892216" sldId="257"/>
            <ac:grpSpMk id="146" creationId="{2ED20CDA-17E4-4B27-8F69-C71EC8A505D4}"/>
          </ac:grpSpMkLst>
        </pc:grpChg>
        <pc:grpChg chg="add mod">
          <ac:chgData name="Sangsin Park" userId="b8b11baad3e83fc3" providerId="LiveId" clId="{4E2B3B97-32C0-4E6B-AC82-37C86D067143}" dt="2018-02-03T00:17:46.336" v="1726" actId="164"/>
          <ac:grpSpMkLst>
            <pc:docMk/>
            <pc:sldMk cId="4030892216" sldId="257"/>
            <ac:grpSpMk id="149" creationId="{C96504FD-A838-46AB-87B0-4E819A312ACB}"/>
          </ac:grpSpMkLst>
        </pc:grpChg>
        <pc:picChg chg="del">
          <ac:chgData name="Sangsin Park" userId="b8b11baad3e83fc3" providerId="LiveId" clId="{4E2B3B97-32C0-4E6B-AC82-37C86D067143}" dt="2018-02-01T21:05:53.597" v="592" actId="478"/>
          <ac:picMkLst>
            <pc:docMk/>
            <pc:sldMk cId="4030892216" sldId="257"/>
            <ac:picMk id="5" creationId="{23158C83-87F7-4D83-AE22-DDDB6E75A8E5}"/>
          </ac:picMkLst>
        </pc:picChg>
        <pc:cxnChg chg="add del mod">
          <ac:chgData name="Sangsin Park" userId="b8b11baad3e83fc3" providerId="LiveId" clId="{4E2B3B97-32C0-4E6B-AC82-37C86D067143}" dt="2018-02-02T00:30:54.107" v="616" actId="478"/>
          <ac:cxnSpMkLst>
            <pc:docMk/>
            <pc:sldMk cId="4030892216" sldId="257"/>
            <ac:cxnSpMk id="8" creationId="{FF8F67E1-C0B6-439F-8144-5A7E318A4DC7}"/>
          </ac:cxnSpMkLst>
        </pc:cxnChg>
        <pc:cxnChg chg="add del mod">
          <ac:chgData name="Sangsin Park" userId="b8b11baad3e83fc3" providerId="LiveId" clId="{4E2B3B97-32C0-4E6B-AC82-37C86D067143}" dt="2018-02-02T00:51:07.058" v="621" actId="478"/>
          <ac:cxnSpMkLst>
            <pc:docMk/>
            <pc:sldMk cId="4030892216" sldId="257"/>
            <ac:cxnSpMk id="11" creationId="{5E5E50F8-01A8-48EC-BAD4-D87C772C201E}"/>
          </ac:cxnSpMkLst>
        </pc:cxnChg>
        <pc:cxnChg chg="add del mod">
          <ac:chgData name="Sangsin Park" userId="b8b11baad3e83fc3" providerId="LiveId" clId="{4E2B3B97-32C0-4E6B-AC82-37C86D067143}" dt="2018-02-02T23:53:23.233" v="1373" actId="478"/>
          <ac:cxnSpMkLst>
            <pc:docMk/>
            <pc:sldMk cId="4030892216" sldId="257"/>
            <ac:cxnSpMk id="16" creationId="{03A973BE-2CCE-4E6F-B420-56C52BBD3182}"/>
          </ac:cxnSpMkLst>
        </pc:cxnChg>
        <pc:cxnChg chg="add del mod">
          <ac:chgData name="Sangsin Park" userId="b8b11baad3e83fc3" providerId="LiveId" clId="{4E2B3B97-32C0-4E6B-AC82-37C86D067143}" dt="2018-02-02T23:53:23.233" v="1373" actId="478"/>
          <ac:cxnSpMkLst>
            <pc:docMk/>
            <pc:sldMk cId="4030892216" sldId="257"/>
            <ac:cxnSpMk id="17" creationId="{180E826D-CB62-416F-93B5-8C110D4E1EBE}"/>
          </ac:cxnSpMkLst>
        </pc:cxnChg>
        <pc:cxnChg chg="add del mod">
          <ac:chgData name="Sangsin Park" userId="b8b11baad3e83fc3" providerId="LiveId" clId="{4E2B3B97-32C0-4E6B-AC82-37C86D067143}" dt="2018-02-02T23:53:23.233" v="1373" actId="478"/>
          <ac:cxnSpMkLst>
            <pc:docMk/>
            <pc:sldMk cId="4030892216" sldId="257"/>
            <ac:cxnSpMk id="28" creationId="{007EB6FB-6169-4D39-90B8-2306FD0A9A5B}"/>
          </ac:cxnSpMkLst>
        </pc:cxnChg>
        <pc:cxnChg chg="add del mod">
          <ac:chgData name="Sangsin Park" userId="b8b11baad3e83fc3" providerId="LiveId" clId="{4E2B3B97-32C0-4E6B-AC82-37C86D067143}" dt="2018-02-02T01:08:13.839" v="790" actId="478"/>
          <ac:cxnSpMkLst>
            <pc:docMk/>
            <pc:sldMk cId="4030892216" sldId="257"/>
            <ac:cxnSpMk id="32" creationId="{FF97A420-11F3-4FDE-A47A-17806660A05A}"/>
          </ac:cxnSpMkLst>
        </pc:cxnChg>
        <pc:cxnChg chg="del mod topLvl">
          <ac:chgData name="Sangsin Park" userId="b8b11baad3e83fc3" providerId="LiveId" clId="{4E2B3B97-32C0-4E6B-AC82-37C86D067143}" dt="2018-02-02T23:16:07.203" v="935" actId="478"/>
          <ac:cxnSpMkLst>
            <pc:docMk/>
            <pc:sldMk cId="4030892216" sldId="257"/>
            <ac:cxnSpMk id="40" creationId="{6C329A8D-DD69-48CB-955D-21A4BBB6B955}"/>
          </ac:cxnSpMkLst>
        </pc:cxnChg>
        <pc:cxnChg chg="mod or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41" creationId="{12DAE962-2ED7-4A2E-98E3-17C858031CF7}"/>
          </ac:cxnSpMkLst>
        </pc:cxnChg>
        <pc:cxnChg chg="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42" creationId="{028D0415-6326-4E7B-9398-FE9D2734D29F}"/>
          </ac:cxnSpMkLst>
        </pc:cxnChg>
        <pc:cxnChg chg="add del mod">
          <ac:chgData name="Sangsin Park" userId="b8b11baad3e83fc3" providerId="LiveId" clId="{4E2B3B97-32C0-4E6B-AC82-37C86D067143}" dt="2018-02-02T23:53:23.233" v="1373" actId="478"/>
          <ac:cxnSpMkLst>
            <pc:docMk/>
            <pc:sldMk cId="4030892216" sldId="257"/>
            <ac:cxnSpMk id="45" creationId="{08D25E6F-3A58-4D1D-AA33-EFD6EF84E1CA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47" creationId="{33754017-61CB-41CE-A076-5881F2971A2A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48" creationId="{7FBE8C6C-DAE2-431A-8ED4-B2CB349F0708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56" creationId="{007145BF-1944-4659-9FE7-7CFFD1EEA33F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57" creationId="{3D29ED59-0826-4B20-8D72-456B6A1BB407}"/>
          </ac:cxnSpMkLst>
        </pc:cxnChg>
        <pc:cxnChg chg="add mod or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58" creationId="{3359B78E-D3DA-4F4B-B248-182B1DAC5325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60" creationId="{47313EA7-4136-45B6-83D5-5955B7BB80C5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64" creationId="{AE017502-B4B5-46D3-84D2-99017C707198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66" creationId="{D7F93163-BE98-4E3F-B81B-0AD69E73518A}"/>
          </ac:cxnSpMkLst>
        </pc:cxnChg>
        <pc:cxnChg chg="add mod">
          <ac:chgData name="Sangsin Park" userId="b8b11baad3e83fc3" providerId="LiveId" clId="{4E2B3B97-32C0-4E6B-AC82-37C86D067143}" dt="2018-02-02T01:27:43.295" v="872" actId="164"/>
          <ac:cxnSpMkLst>
            <pc:docMk/>
            <pc:sldMk cId="4030892216" sldId="257"/>
            <ac:cxnSpMk id="67" creationId="{37EBFB54-603E-4252-87B1-DB6D21BF53F4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68" creationId="{EBF3B23B-8A2E-4091-9365-E4AF4571A905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69" creationId="{5DF23A46-83DC-460B-8F2D-C115A3C13680}"/>
          </ac:cxnSpMkLst>
        </pc:cxnChg>
        <pc:cxnChg chg="add mod">
          <ac:chgData name="Sangsin Park" userId="b8b11baad3e83fc3" providerId="LiveId" clId="{4E2B3B97-32C0-4E6B-AC82-37C86D067143}" dt="2018-02-02T01:27:43.295" v="872" actId="164"/>
          <ac:cxnSpMkLst>
            <pc:docMk/>
            <pc:sldMk cId="4030892216" sldId="257"/>
            <ac:cxnSpMk id="70" creationId="{4677F83B-A13D-460C-8894-5C37C2F220D1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74" creationId="{C079373D-4EBE-487E-93F0-376FCA37E3BB}"/>
          </ac:cxnSpMkLst>
        </pc:cxnChg>
        <pc:cxnChg chg="add del mod">
          <ac:chgData name="Sangsin Park" userId="b8b11baad3e83fc3" providerId="LiveId" clId="{4E2B3B97-32C0-4E6B-AC82-37C86D067143}" dt="2018-02-02T01:29:10.078" v="900" actId="478"/>
          <ac:cxnSpMkLst>
            <pc:docMk/>
            <pc:sldMk cId="4030892216" sldId="257"/>
            <ac:cxnSpMk id="75" creationId="{6F39466D-87E2-473D-AFBB-8CE10B54EAC8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76" creationId="{A8C48647-DD1B-4A24-B976-AEDCCDCD9CA3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78" creationId="{1EE0D25E-4FCA-4B91-982B-DA0D55839D0B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96" creationId="{699556E6-3B79-4854-95FB-C64E949E57ED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98" creationId="{B6A68F73-0921-4FC6-9BEC-17861CA01B5D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99" creationId="{8DBCD6D4-1FE8-4683-AE8D-A287D48F91BB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00" creationId="{A6D01103-4098-4F57-99B8-4D8660DEA21C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02" creationId="{6C426650-933B-4A21-9FA9-9527341AE492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06" creationId="{24B5F7C2-E4B8-44C9-893A-45F54EF93166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08" creationId="{D6A46912-231E-4520-8122-189EA8E29F78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11" creationId="{B6C30CDE-4DE0-4762-856A-20648DD1A146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12" creationId="{175385D0-F7FA-4B00-96EE-60DEFD17A62A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13" creationId="{624BA442-B5AE-4097-822E-07F1886CF093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14" creationId="{F395A866-E7B2-4F8E-8519-19FBA6368EAA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15" creationId="{706A0529-F897-4D6A-AA24-B28F77200AF9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16" creationId="{10549F4F-1EEB-4F5E-AFDE-A9598A480792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20" creationId="{5506E05B-82D5-48D2-B750-A49FF21C688C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23" creationId="{56F66296-995B-436D-9658-A2ACE6B9E01E}"/>
          </ac:cxnSpMkLst>
        </pc:cxnChg>
        <pc:cxnChg chg="add del">
          <ac:chgData name="Sangsin Park" userId="b8b11baad3e83fc3" providerId="LiveId" clId="{4E2B3B97-32C0-4E6B-AC82-37C86D067143}" dt="2018-02-02T23:44:59.361" v="1298" actId="20577"/>
          <ac:cxnSpMkLst>
            <pc:docMk/>
            <pc:sldMk cId="4030892216" sldId="257"/>
            <ac:cxnSpMk id="125" creationId="{D43BC0F6-3BEC-47FA-A96C-EBD0305AFFBD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26" creationId="{9CA4A6DD-020C-4251-A2B6-27ED5B52B12D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30" creationId="{09C2D5C4-94E0-4FD2-80CC-FE59D6F5698A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31" creationId="{C17AE78F-ADA7-4580-9614-561B35E41670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40" creationId="{E491E582-17AD-4A01-817B-99C4C276803F}"/>
          </ac:cxnSpMkLst>
        </pc:cxnChg>
        <pc:cxnChg chg="add mod topLvl">
          <ac:chgData name="Sangsin Park" userId="b8b11baad3e83fc3" providerId="LiveId" clId="{4E2B3B97-32C0-4E6B-AC82-37C86D067143}" dt="2018-02-03T00:17:46.336" v="1726" actId="164"/>
          <ac:cxnSpMkLst>
            <pc:docMk/>
            <pc:sldMk cId="4030892216" sldId="257"/>
            <ac:cxnSpMk id="141" creationId="{922CD83D-72AC-46DB-AEC1-EE6880EEEE65}"/>
          </ac:cxnSpMkLst>
        </pc:cxnChg>
        <pc:cxnChg chg="add">
          <ac:chgData name="Sangsin Park" userId="b8b11baad3e83fc3" providerId="LiveId" clId="{4E2B3B97-32C0-4E6B-AC82-37C86D067143}" dt="2018-02-03T00:17:29.773" v="1724" actId="20577"/>
          <ac:cxnSpMkLst>
            <pc:docMk/>
            <pc:sldMk cId="4030892216" sldId="257"/>
            <ac:cxnSpMk id="147" creationId="{40534121-F9F6-4D71-9FEC-F46AF1C46C43}"/>
          </ac:cxnSpMkLst>
        </pc:cxnChg>
        <pc:cxnChg chg="add">
          <ac:chgData name="Sangsin Park" userId="b8b11baad3e83fc3" providerId="LiveId" clId="{4E2B3B97-32C0-4E6B-AC82-37C86D067143}" dt="2018-02-03T00:17:29.773" v="1724" actId="20577"/>
          <ac:cxnSpMkLst>
            <pc:docMk/>
            <pc:sldMk cId="4030892216" sldId="257"/>
            <ac:cxnSpMk id="148" creationId="{EC5C8772-0994-4763-92E4-A1D13CFD7903}"/>
          </ac:cxnSpMkLst>
        </pc:cxnChg>
      </pc:sldChg>
      <pc:sldChg chg="addSp delSp modSp add ord">
        <pc:chgData name="Sangsin Park" userId="b8b11baad3e83fc3" providerId="LiveId" clId="{4E2B3B97-32C0-4E6B-AC82-37C86D067143}" dt="2018-02-01T20:30:45.228" v="552" actId="12788"/>
        <pc:sldMkLst>
          <pc:docMk/>
          <pc:sldMk cId="1664415700" sldId="258"/>
        </pc:sldMkLst>
        <pc:spChg chg="del mod">
          <ac:chgData name="Sangsin Park" userId="b8b11baad3e83fc3" providerId="LiveId" clId="{4E2B3B97-32C0-4E6B-AC82-37C86D067143}" dt="2018-02-01T19:49:10.460" v="146" actId="12788"/>
          <ac:spMkLst>
            <pc:docMk/>
            <pc:sldMk cId="1664415700" sldId="258"/>
            <ac:spMk id="3" creationId="{44AC5DEA-7CA5-7E4A-9EBA-BCDE023404F8}"/>
          </ac:spMkLst>
        </pc:spChg>
        <pc:spChg chg="mod">
          <ac:chgData name="Sangsin Park" userId="b8b11baad3e83fc3" providerId="LiveId" clId="{4E2B3B97-32C0-4E6B-AC82-37C86D067143}" dt="2018-02-01T19:48:00.562" v="132" actId="20577"/>
          <ac:spMkLst>
            <pc:docMk/>
            <pc:sldMk cId="1664415700" sldId="258"/>
            <ac:spMk id="4" creationId="{DC757E3F-24DC-4A54-838B-9B6AF525D0D1}"/>
          </ac:spMkLst>
        </pc:spChg>
        <pc:spChg chg="del mod">
          <ac:chgData name="Sangsin Park" userId="b8b11baad3e83fc3" providerId="LiveId" clId="{4E2B3B97-32C0-4E6B-AC82-37C86D067143}" dt="2018-02-01T19:49:10.460" v="146" actId="12788"/>
          <ac:spMkLst>
            <pc:docMk/>
            <pc:sldMk cId="1664415700" sldId="258"/>
            <ac:spMk id="5" creationId="{247A0CC9-7A93-41C1-BF1C-5ED441F49298}"/>
          </ac:spMkLst>
        </pc:spChg>
        <pc:spChg chg="del mod">
          <ac:chgData name="Sangsin Park" userId="b8b11baad3e83fc3" providerId="LiveId" clId="{4E2B3B97-32C0-4E6B-AC82-37C86D067143}" dt="2018-02-01T19:49:10.460" v="146" actId="12788"/>
          <ac:spMkLst>
            <pc:docMk/>
            <pc:sldMk cId="1664415700" sldId="258"/>
            <ac:spMk id="6" creationId="{CF26754C-BBF5-4FA2-8D37-F18F753236B6}"/>
          </ac:spMkLst>
        </pc:spChg>
        <pc:spChg chg="del">
          <ac:chgData name="Sangsin Park" userId="b8b11baad3e83fc3" providerId="LiveId" clId="{4E2B3B97-32C0-4E6B-AC82-37C86D067143}" dt="2018-02-01T18:59:36.270" v="28" actId="478"/>
          <ac:spMkLst>
            <pc:docMk/>
            <pc:sldMk cId="1664415700" sldId="258"/>
            <ac:spMk id="7" creationId="{807B858A-F3EA-F940-A19B-ACE422AB8DEC}"/>
          </ac:spMkLst>
        </pc:spChg>
        <pc:spChg chg="del mod">
          <ac:chgData name="Sangsin Park" userId="b8b11baad3e83fc3" providerId="LiveId" clId="{4E2B3B97-32C0-4E6B-AC82-37C86D067143}" dt="2018-02-01T19:49:10.460" v="146" actId="12788"/>
          <ac:spMkLst>
            <pc:docMk/>
            <pc:sldMk cId="1664415700" sldId="258"/>
            <ac:spMk id="11" creationId="{8C337098-DE75-47F3-906F-B0977375D87A}"/>
          </ac:spMkLst>
        </pc:spChg>
        <pc:spChg chg="mod topLvl">
          <ac:chgData name="Sangsin Park" userId="b8b11baad3e83fc3" providerId="LiveId" clId="{4E2B3B97-32C0-4E6B-AC82-37C86D067143}" dt="2018-02-01T19:58:18.893" v="267" actId="20577"/>
          <ac:spMkLst>
            <pc:docMk/>
            <pc:sldMk cId="1664415700" sldId="258"/>
            <ac:spMk id="32" creationId="{97882B63-722A-4E67-B4F1-CCEBAFF6FD43}"/>
          </ac:spMkLst>
        </pc:spChg>
        <pc:spChg chg="mod topLvl">
          <ac:chgData name="Sangsin Park" userId="b8b11baad3e83fc3" providerId="LiveId" clId="{4E2B3B97-32C0-4E6B-AC82-37C86D067143}" dt="2018-02-01T19:58:24.864" v="269" actId="20577"/>
          <ac:spMkLst>
            <pc:docMk/>
            <pc:sldMk cId="1664415700" sldId="258"/>
            <ac:spMk id="33" creationId="{B8D50BA3-B5CF-4EB0-9606-6C4B85F53ADA}"/>
          </ac:spMkLst>
        </pc:spChg>
        <pc:spChg chg="mod topLvl">
          <ac:chgData name="Sangsin Park" userId="b8b11baad3e83fc3" providerId="LiveId" clId="{4E2B3B97-32C0-4E6B-AC82-37C86D067143}" dt="2018-02-01T19:58:30.201" v="271" actId="20577"/>
          <ac:spMkLst>
            <pc:docMk/>
            <pc:sldMk cId="1664415700" sldId="258"/>
            <ac:spMk id="34" creationId="{6D648DDD-FC05-4DC4-882A-B9001284E8ED}"/>
          </ac:spMkLst>
        </pc:spChg>
        <pc:spChg chg="mod topLvl">
          <ac:chgData name="Sangsin Park" userId="b8b11baad3e83fc3" providerId="LiveId" clId="{4E2B3B97-32C0-4E6B-AC82-37C86D067143}" dt="2018-02-01T20:25:28.914" v="516" actId="164"/>
          <ac:spMkLst>
            <pc:docMk/>
            <pc:sldMk cId="1664415700" sldId="258"/>
            <ac:spMk id="38" creationId="{2089A2E7-2F04-44BC-B34F-7915C5C0E2E4}"/>
          </ac:spMkLst>
        </pc:spChg>
        <pc:spChg chg="mod topLvl">
          <ac:chgData name="Sangsin Park" userId="b8b11baad3e83fc3" providerId="LiveId" clId="{4E2B3B97-32C0-4E6B-AC82-37C86D067143}" dt="2018-02-01T20:29:40.090" v="550" actId="1076"/>
          <ac:spMkLst>
            <pc:docMk/>
            <pc:sldMk cId="1664415700" sldId="258"/>
            <ac:spMk id="39" creationId="{5DECB714-C28F-4A5D-B88E-B3745B5A29B3}"/>
          </ac:spMkLst>
        </pc:spChg>
        <pc:spChg chg="del">
          <ac:chgData name="Sangsin Park" userId="b8b11baad3e83fc3" providerId="LiveId" clId="{4E2B3B97-32C0-4E6B-AC82-37C86D067143}" dt="2018-02-01T20:02:31.317" v="308" actId="12788"/>
          <ac:spMkLst>
            <pc:docMk/>
            <pc:sldMk cId="1664415700" sldId="258"/>
            <ac:spMk id="87" creationId="{7EFEA9AC-B6B4-4327-8580-5617D2DE40B9}"/>
          </ac:spMkLst>
        </pc:spChg>
        <pc:spChg chg="del">
          <ac:chgData name="Sangsin Park" userId="b8b11baad3e83fc3" providerId="LiveId" clId="{4E2B3B97-32C0-4E6B-AC82-37C86D067143}" dt="2018-02-01T20:02:31.317" v="308" actId="12788"/>
          <ac:spMkLst>
            <pc:docMk/>
            <pc:sldMk cId="1664415700" sldId="258"/>
            <ac:spMk id="88" creationId="{DBFEC682-A6FE-45BB-9758-2E2B6E06C3D3}"/>
          </ac:spMkLst>
        </pc:spChg>
        <pc:spChg chg="del mod">
          <ac:chgData name="Sangsin Park" userId="b8b11baad3e83fc3" providerId="LiveId" clId="{4E2B3B97-32C0-4E6B-AC82-37C86D067143}" dt="2018-02-01T19:49:10.460" v="146" actId="12788"/>
          <ac:spMkLst>
            <pc:docMk/>
            <pc:sldMk cId="1664415700" sldId="258"/>
            <ac:spMk id="117" creationId="{01279A43-13A2-7042-8D65-914685BCC71E}"/>
          </ac:spMkLst>
        </pc:spChg>
        <pc:spChg chg="del mod">
          <ac:chgData name="Sangsin Park" userId="b8b11baad3e83fc3" providerId="LiveId" clId="{4E2B3B97-32C0-4E6B-AC82-37C86D067143}" dt="2018-02-01T19:49:10.460" v="146" actId="12788"/>
          <ac:spMkLst>
            <pc:docMk/>
            <pc:sldMk cId="1664415700" sldId="258"/>
            <ac:spMk id="119" creationId="{E9211E8D-8028-A84D-964F-670DC1DB8F65}"/>
          </ac:spMkLst>
        </pc:spChg>
        <pc:spChg chg="del">
          <ac:chgData name="Sangsin Park" userId="b8b11baad3e83fc3" providerId="LiveId" clId="{4E2B3B97-32C0-4E6B-AC82-37C86D067143}" dt="2018-02-01T18:59:38.876" v="29" actId="478"/>
          <ac:spMkLst>
            <pc:docMk/>
            <pc:sldMk cId="1664415700" sldId="258"/>
            <ac:spMk id="130" creationId="{DCA736AA-0D59-914F-B74E-232BBA5B03D6}"/>
          </ac:spMkLst>
        </pc:spChg>
        <pc:spChg chg="del">
          <ac:chgData name="Sangsin Park" userId="b8b11baad3e83fc3" providerId="LiveId" clId="{4E2B3B97-32C0-4E6B-AC82-37C86D067143}" dt="2018-02-01T18:59:40.859" v="30" actId="478"/>
          <ac:spMkLst>
            <pc:docMk/>
            <pc:sldMk cId="1664415700" sldId="258"/>
            <ac:spMk id="132" creationId="{2884186D-334A-BA4D-BCC1-6B5BA78AB3B1}"/>
          </ac:spMkLst>
        </pc:spChg>
        <pc:spChg chg="add del mod">
          <ac:chgData name="Sangsin Park" userId="b8b11baad3e83fc3" providerId="LiveId" clId="{4E2B3B97-32C0-4E6B-AC82-37C86D067143}" dt="2018-02-01T19:49:10.460" v="146" actId="12788"/>
          <ac:spMkLst>
            <pc:docMk/>
            <pc:sldMk cId="1664415700" sldId="258"/>
            <ac:spMk id="133" creationId="{7ACA7F73-E7E1-48B7-883F-553969FEA3B1}"/>
          </ac:spMkLst>
        </pc:spChg>
        <pc:spChg chg="add del mod">
          <ac:chgData name="Sangsin Park" userId="b8b11baad3e83fc3" providerId="LiveId" clId="{4E2B3B97-32C0-4E6B-AC82-37C86D067143}" dt="2018-02-01T20:15:06.359" v="435" actId="478"/>
          <ac:spMkLst>
            <pc:docMk/>
            <pc:sldMk cId="1664415700" sldId="258"/>
            <ac:spMk id="134" creationId="{B91EBC7A-2F74-4423-8AE5-37CB1EF785C0}"/>
          </ac:spMkLst>
        </pc:spChg>
        <pc:spChg chg="add mod">
          <ac:chgData name="Sangsin Park" userId="b8b11baad3e83fc3" providerId="LiveId" clId="{4E2B3B97-32C0-4E6B-AC82-37C86D067143}" dt="2018-02-01T20:18:33.687" v="468" actId="1035"/>
          <ac:spMkLst>
            <pc:docMk/>
            <pc:sldMk cId="1664415700" sldId="258"/>
            <ac:spMk id="135" creationId="{2FEDD158-2CA8-4F83-81D8-6850491EDEEA}"/>
          </ac:spMkLst>
        </pc:spChg>
        <pc:spChg chg="add mod">
          <ac:chgData name="Sangsin Park" userId="b8b11baad3e83fc3" providerId="LiveId" clId="{4E2B3B97-32C0-4E6B-AC82-37C86D067143}" dt="2018-02-01T20:18:33.687" v="468" actId="1035"/>
          <ac:spMkLst>
            <pc:docMk/>
            <pc:sldMk cId="1664415700" sldId="258"/>
            <ac:spMk id="136" creationId="{07F05C3E-9C8C-4967-9AA2-5B6CC28FC7A8}"/>
          </ac:spMkLst>
        </pc:spChg>
        <pc:spChg chg="add del mod">
          <ac:chgData name="Sangsin Park" userId="b8b11baad3e83fc3" providerId="LiveId" clId="{4E2B3B97-32C0-4E6B-AC82-37C86D067143}" dt="2018-02-01T20:12:13.061" v="386" actId="478"/>
          <ac:spMkLst>
            <pc:docMk/>
            <pc:sldMk cId="1664415700" sldId="258"/>
            <ac:spMk id="140" creationId="{3C43EA1D-A2E9-4DBF-8C7D-1A87C57665E8}"/>
          </ac:spMkLst>
        </pc:spChg>
        <pc:spChg chg="add del mod">
          <ac:chgData name="Sangsin Park" userId="b8b11baad3e83fc3" providerId="LiveId" clId="{4E2B3B97-32C0-4E6B-AC82-37C86D067143}" dt="2018-02-01T20:12:11.607" v="385" actId="478"/>
          <ac:spMkLst>
            <pc:docMk/>
            <pc:sldMk cId="1664415700" sldId="258"/>
            <ac:spMk id="141" creationId="{80B37C30-8B41-49D9-AC4C-65DD7DA2FE36}"/>
          </ac:spMkLst>
        </pc:spChg>
        <pc:spChg chg="add del mod">
          <ac:chgData name="Sangsin Park" userId="b8b11baad3e83fc3" providerId="LiveId" clId="{4E2B3B97-32C0-4E6B-AC82-37C86D067143}" dt="2018-02-01T20:12:03.679" v="384" actId="478"/>
          <ac:spMkLst>
            <pc:docMk/>
            <pc:sldMk cId="1664415700" sldId="258"/>
            <ac:spMk id="148" creationId="{07EC56BA-61AE-4439-B3B0-BA9359E940F7}"/>
          </ac:spMkLst>
        </pc:spChg>
        <pc:spChg chg="add mod">
          <ac:chgData name="Sangsin Park" userId="b8b11baad3e83fc3" providerId="LiveId" clId="{4E2B3B97-32C0-4E6B-AC82-37C86D067143}" dt="2018-02-01T20:30:45.228" v="552" actId="12788"/>
          <ac:spMkLst>
            <pc:docMk/>
            <pc:sldMk cId="1664415700" sldId="258"/>
            <ac:spMk id="150" creationId="{A3FC45F8-93D8-4C3C-98E3-031614D3E5FA}"/>
          </ac:spMkLst>
        </pc:spChg>
        <pc:spChg chg="del mod topLvl">
          <ac:chgData name="Sangsin Park" userId="b8b11baad3e83fc3" providerId="LiveId" clId="{4E2B3B97-32C0-4E6B-AC82-37C86D067143}" dt="2018-02-01T20:27:50.924" v="534" actId="478"/>
          <ac:spMkLst>
            <pc:docMk/>
            <pc:sldMk cId="1664415700" sldId="258"/>
            <ac:spMk id="156" creationId="{063ECBF8-88A2-4840-8FC3-5B4284D91D84}"/>
          </ac:spMkLst>
        </pc:spChg>
        <pc:spChg chg="del mod topLvl">
          <ac:chgData name="Sangsin Park" userId="b8b11baad3e83fc3" providerId="LiveId" clId="{4E2B3B97-32C0-4E6B-AC82-37C86D067143}" dt="2018-02-01T20:27:49.740" v="533" actId="478"/>
          <ac:spMkLst>
            <pc:docMk/>
            <pc:sldMk cId="1664415700" sldId="258"/>
            <ac:spMk id="159" creationId="{A3760910-6401-41DC-A7C1-7B7C63D7B81A}"/>
          </ac:spMkLst>
        </pc:spChg>
        <pc:spChg chg="mod">
          <ac:chgData name="Sangsin Park" userId="b8b11baad3e83fc3" providerId="LiveId" clId="{4E2B3B97-32C0-4E6B-AC82-37C86D067143}" dt="2018-02-01T20:00:53.532" v="304" actId="1076"/>
          <ac:spMkLst>
            <pc:docMk/>
            <pc:sldMk cId="1664415700" sldId="258"/>
            <ac:spMk id="162" creationId="{F4B361CD-AAF8-42D5-BEC6-0DC44A963B0E}"/>
          </ac:spMkLst>
        </pc:spChg>
        <pc:spChg chg="mod">
          <ac:chgData name="Sangsin Park" userId="b8b11baad3e83fc3" providerId="LiveId" clId="{4E2B3B97-32C0-4E6B-AC82-37C86D067143}" dt="2018-02-01T19:58:41.114" v="275" actId="20577"/>
          <ac:spMkLst>
            <pc:docMk/>
            <pc:sldMk cId="1664415700" sldId="258"/>
            <ac:spMk id="163" creationId="{D7C97BC0-AD90-4761-A875-AD29B47991DF}"/>
          </ac:spMkLst>
        </pc:spChg>
        <pc:spChg chg="mod">
          <ac:chgData name="Sangsin Park" userId="b8b11baad3e83fc3" providerId="LiveId" clId="{4E2B3B97-32C0-4E6B-AC82-37C86D067143}" dt="2018-02-01T20:00:20.877" v="301" actId="1076"/>
          <ac:spMkLst>
            <pc:docMk/>
            <pc:sldMk cId="1664415700" sldId="258"/>
            <ac:spMk id="164" creationId="{22A462E1-0A02-4030-9A48-D68BC3C06494}"/>
          </ac:spMkLst>
        </pc:spChg>
        <pc:spChg chg="mod">
          <ac:chgData name="Sangsin Park" userId="b8b11baad3e83fc3" providerId="LiveId" clId="{4E2B3B97-32C0-4E6B-AC82-37C86D067143}" dt="2018-02-01T20:00:12.132" v="300" actId="1076"/>
          <ac:spMkLst>
            <pc:docMk/>
            <pc:sldMk cId="1664415700" sldId="258"/>
            <ac:spMk id="174" creationId="{9D4E1E6D-25D5-4922-9C07-18C7BB79CC3B}"/>
          </ac:spMkLst>
        </pc:spChg>
        <pc:spChg chg="mod topLvl">
          <ac:chgData name="Sangsin Park" userId="b8b11baad3e83fc3" providerId="LiveId" clId="{4E2B3B97-32C0-4E6B-AC82-37C86D067143}" dt="2018-02-01T20:01:27.949" v="307" actId="164"/>
          <ac:spMkLst>
            <pc:docMk/>
            <pc:sldMk cId="1664415700" sldId="258"/>
            <ac:spMk id="177" creationId="{0AD40514-DC05-4168-8997-010F57E9FCFA}"/>
          </ac:spMkLst>
        </pc:spChg>
        <pc:spChg chg="mod topLvl">
          <ac:chgData name="Sangsin Park" userId="b8b11baad3e83fc3" providerId="LiveId" clId="{4E2B3B97-32C0-4E6B-AC82-37C86D067143}" dt="2018-02-01T20:01:27.949" v="307" actId="164"/>
          <ac:spMkLst>
            <pc:docMk/>
            <pc:sldMk cId="1664415700" sldId="258"/>
            <ac:spMk id="178" creationId="{EF55F56C-119A-45D5-AD1A-3EE23D449BFA}"/>
          </ac:spMkLst>
        </pc:spChg>
        <pc:spChg chg="mod topLvl">
          <ac:chgData name="Sangsin Park" userId="b8b11baad3e83fc3" providerId="LiveId" clId="{4E2B3B97-32C0-4E6B-AC82-37C86D067143}" dt="2018-02-01T20:01:27.949" v="307" actId="164"/>
          <ac:spMkLst>
            <pc:docMk/>
            <pc:sldMk cId="1664415700" sldId="258"/>
            <ac:spMk id="179" creationId="{148E3300-6EF2-4CBD-A4CF-EB2B3F411789}"/>
          </ac:spMkLst>
        </pc:spChg>
        <pc:spChg chg="add mod topLvl">
          <ac:chgData name="Sangsin Park" userId="b8b11baad3e83fc3" providerId="LiveId" clId="{4E2B3B97-32C0-4E6B-AC82-37C86D067143}" dt="2018-02-01T20:27:58.299" v="535" actId="164"/>
          <ac:spMkLst>
            <pc:docMk/>
            <pc:sldMk cId="1664415700" sldId="258"/>
            <ac:spMk id="184" creationId="{968AE524-6423-4483-BD3E-286DFC347F2E}"/>
          </ac:spMkLst>
        </pc:spChg>
        <pc:spChg chg="add mod topLvl">
          <ac:chgData name="Sangsin Park" userId="b8b11baad3e83fc3" providerId="LiveId" clId="{4E2B3B97-32C0-4E6B-AC82-37C86D067143}" dt="2018-02-01T20:27:58.299" v="535" actId="164"/>
          <ac:spMkLst>
            <pc:docMk/>
            <pc:sldMk cId="1664415700" sldId="258"/>
            <ac:spMk id="185" creationId="{F11E95FA-C84A-4E33-AAEC-98DBEFCB6946}"/>
          </ac:spMkLst>
        </pc:spChg>
        <pc:spChg chg="del mod topLvl">
          <ac:chgData name="Sangsin Park" userId="b8b11baad3e83fc3" providerId="LiveId" clId="{4E2B3B97-32C0-4E6B-AC82-37C86D067143}" dt="2018-02-01T20:28:28.078" v="540" actId="478"/>
          <ac:spMkLst>
            <pc:docMk/>
            <pc:sldMk cId="1664415700" sldId="258"/>
            <ac:spMk id="189" creationId="{4597FB4B-8A11-4FDD-B4FF-0379A551F7DB}"/>
          </ac:spMkLst>
        </pc:spChg>
        <pc:spChg chg="del mod topLvl">
          <ac:chgData name="Sangsin Park" userId="b8b11baad3e83fc3" providerId="LiveId" clId="{4E2B3B97-32C0-4E6B-AC82-37C86D067143}" dt="2018-02-01T20:28:26.684" v="539" actId="478"/>
          <ac:spMkLst>
            <pc:docMk/>
            <pc:sldMk cId="1664415700" sldId="258"/>
            <ac:spMk id="190" creationId="{328B29D1-2230-4B27-9D98-10EBE0BF3C84}"/>
          </ac:spMkLst>
        </pc:spChg>
        <pc:spChg chg="del mod topLvl">
          <ac:chgData name="Sangsin Park" userId="b8b11baad3e83fc3" providerId="LiveId" clId="{4E2B3B97-32C0-4E6B-AC82-37C86D067143}" dt="2018-02-01T20:28:24.452" v="538" actId="478"/>
          <ac:spMkLst>
            <pc:docMk/>
            <pc:sldMk cId="1664415700" sldId="258"/>
            <ac:spMk id="192" creationId="{C93ACAF4-5437-4DC1-B56A-C5CE1F687E2F}"/>
          </ac:spMkLst>
        </pc:spChg>
        <pc:spChg chg="del mod topLvl">
          <ac:chgData name="Sangsin Park" userId="b8b11baad3e83fc3" providerId="LiveId" clId="{4E2B3B97-32C0-4E6B-AC82-37C86D067143}" dt="2018-02-01T20:28:19.639" v="537" actId="478"/>
          <ac:spMkLst>
            <pc:docMk/>
            <pc:sldMk cId="1664415700" sldId="258"/>
            <ac:spMk id="193" creationId="{E239A43E-19D5-4B9E-8BE1-D32774073C1D}"/>
          </ac:spMkLst>
        </pc:spChg>
        <pc:spChg chg="mod topLvl">
          <ac:chgData name="Sangsin Park" userId="b8b11baad3e83fc3" providerId="LiveId" clId="{4E2B3B97-32C0-4E6B-AC82-37C86D067143}" dt="2018-02-01T20:29:55.063" v="551" actId="164"/>
          <ac:spMkLst>
            <pc:docMk/>
            <pc:sldMk cId="1664415700" sldId="258"/>
            <ac:spMk id="218" creationId="{986B9297-506E-4007-8034-E5E29854F862}"/>
          </ac:spMkLst>
        </pc:spChg>
        <pc:spChg chg="mod topLvl">
          <ac:chgData name="Sangsin Park" userId="b8b11baad3e83fc3" providerId="LiveId" clId="{4E2B3B97-32C0-4E6B-AC82-37C86D067143}" dt="2018-02-01T20:29:55.063" v="551" actId="164"/>
          <ac:spMkLst>
            <pc:docMk/>
            <pc:sldMk cId="1664415700" sldId="258"/>
            <ac:spMk id="219" creationId="{C00A1835-7D25-407B-8850-2C4F3485AE52}"/>
          </ac:spMkLst>
        </pc:spChg>
        <pc:spChg chg="mod topLvl">
          <ac:chgData name="Sangsin Park" userId="b8b11baad3e83fc3" providerId="LiveId" clId="{4E2B3B97-32C0-4E6B-AC82-37C86D067143}" dt="2018-02-01T20:29:55.063" v="551" actId="164"/>
          <ac:spMkLst>
            <pc:docMk/>
            <pc:sldMk cId="1664415700" sldId="258"/>
            <ac:spMk id="220" creationId="{03A84D8C-FA83-4750-97B4-9B8718C8A82C}"/>
          </ac:spMkLst>
        </pc:spChg>
        <pc:spChg chg="add mod topLvl">
          <ac:chgData name="Sangsin Park" userId="b8b11baad3e83fc3" providerId="LiveId" clId="{4E2B3B97-32C0-4E6B-AC82-37C86D067143}" dt="2018-02-01T20:29:55.063" v="551" actId="164"/>
          <ac:spMkLst>
            <pc:docMk/>
            <pc:sldMk cId="1664415700" sldId="258"/>
            <ac:spMk id="225" creationId="{680EDEAB-D57A-45DC-9A69-6BC320E99C09}"/>
          </ac:spMkLst>
        </pc:spChg>
        <pc:spChg chg="add mod topLvl">
          <ac:chgData name="Sangsin Park" userId="b8b11baad3e83fc3" providerId="LiveId" clId="{4E2B3B97-32C0-4E6B-AC82-37C86D067143}" dt="2018-02-01T20:29:55.063" v="551" actId="164"/>
          <ac:spMkLst>
            <pc:docMk/>
            <pc:sldMk cId="1664415700" sldId="258"/>
            <ac:spMk id="226" creationId="{EC9FB20E-A489-4EEB-B992-676ED24E2C56}"/>
          </ac:spMkLst>
        </pc:spChg>
        <pc:spChg chg="add mod">
          <ac:chgData name="Sangsin Park" userId="b8b11baad3e83fc3" providerId="LiveId" clId="{4E2B3B97-32C0-4E6B-AC82-37C86D067143}" dt="2018-02-01T20:18:33.687" v="468" actId="1035"/>
          <ac:spMkLst>
            <pc:docMk/>
            <pc:sldMk cId="1664415700" sldId="258"/>
            <ac:spMk id="229" creationId="{B0187A31-F73C-4E66-B70B-31D3BF8D929F}"/>
          </ac:spMkLst>
        </pc:spChg>
        <pc:grpChg chg="mod topLvl">
          <ac:chgData name="Sangsin Park" userId="b8b11baad3e83fc3" providerId="LiveId" clId="{4E2B3B97-32C0-4E6B-AC82-37C86D067143}" dt="2018-02-01T20:25:28.914" v="516" actId="164"/>
          <ac:grpSpMkLst>
            <pc:docMk/>
            <pc:sldMk cId="1664415700" sldId="258"/>
            <ac:grpSpMk id="2" creationId="{F3640E93-CEA0-4ADC-B5B7-C63DD61A361F}"/>
          </ac:grpSpMkLst>
        </pc:grpChg>
        <pc:grpChg chg="add mod">
          <ac:chgData name="Sangsin Park" userId="b8b11baad3e83fc3" providerId="LiveId" clId="{4E2B3B97-32C0-4E6B-AC82-37C86D067143}" dt="2018-02-01T20:08:58.873" v="381" actId="408"/>
          <ac:grpSpMkLst>
            <pc:docMk/>
            <pc:sldMk cId="1664415700" sldId="258"/>
            <ac:grpSpMk id="8" creationId="{88D98B1D-2B71-4BEA-8EC4-34FA5CAF4271}"/>
          </ac:grpSpMkLst>
        </pc:grpChg>
        <pc:grpChg chg="add mod">
          <ac:chgData name="Sangsin Park" userId="b8b11baad3e83fc3" providerId="LiveId" clId="{4E2B3B97-32C0-4E6B-AC82-37C86D067143}" dt="2018-02-01T20:08:58.873" v="381" actId="408"/>
          <ac:grpSpMkLst>
            <pc:docMk/>
            <pc:sldMk cId="1664415700" sldId="258"/>
            <ac:grpSpMk id="9" creationId="{27AC6C37-3345-4793-A0F9-D3B27E42964C}"/>
          </ac:grpSpMkLst>
        </pc:grpChg>
        <pc:grpChg chg="add mod topLvl">
          <ac:chgData name="Sangsin Park" userId="b8b11baad3e83fc3" providerId="LiveId" clId="{4E2B3B97-32C0-4E6B-AC82-37C86D067143}" dt="2018-02-01T20:25:28.914" v="516" actId="164"/>
          <ac:grpSpMkLst>
            <pc:docMk/>
            <pc:sldMk cId="1664415700" sldId="258"/>
            <ac:grpSpMk id="10" creationId="{6A013ED0-5241-4998-A642-A54C59D85B41}"/>
          </ac:grpSpMkLst>
        </pc:grpChg>
        <pc:grpChg chg="add del mod">
          <ac:chgData name="Sangsin Park" userId="b8b11baad3e83fc3" providerId="LiveId" clId="{4E2B3B97-32C0-4E6B-AC82-37C86D067143}" dt="2018-02-01T20:24:13.388" v="499" actId="165"/>
          <ac:grpSpMkLst>
            <pc:docMk/>
            <pc:sldMk cId="1664415700" sldId="258"/>
            <ac:grpSpMk id="15" creationId="{0DFADFB2-84B1-47B5-A64E-0D7B0CFA3324}"/>
          </ac:grpSpMkLst>
        </pc:grpChg>
        <pc:grpChg chg="add mod">
          <ac:chgData name="Sangsin Park" userId="b8b11baad3e83fc3" providerId="LiveId" clId="{4E2B3B97-32C0-4E6B-AC82-37C86D067143}" dt="2018-02-01T20:08:58.873" v="381" actId="408"/>
          <ac:grpSpMkLst>
            <pc:docMk/>
            <pc:sldMk cId="1664415700" sldId="258"/>
            <ac:grpSpMk id="16" creationId="{9832B780-2BD6-4920-B1B0-B35EEC6AC3FE}"/>
          </ac:grpSpMkLst>
        </pc:grpChg>
        <pc:grpChg chg="add mod">
          <ac:chgData name="Sangsin Park" userId="b8b11baad3e83fc3" providerId="LiveId" clId="{4E2B3B97-32C0-4E6B-AC82-37C86D067143}" dt="2018-02-01T20:08:58.873" v="381" actId="408"/>
          <ac:grpSpMkLst>
            <pc:docMk/>
            <pc:sldMk cId="1664415700" sldId="258"/>
            <ac:grpSpMk id="20" creationId="{7774C001-D6DA-4B2F-BED0-E45538211646}"/>
          </ac:grpSpMkLst>
        </pc:grpChg>
        <pc:grpChg chg="add mod topLvl">
          <ac:chgData name="Sangsin Park" userId="b8b11baad3e83fc3" providerId="LiveId" clId="{4E2B3B97-32C0-4E6B-AC82-37C86D067143}" dt="2018-02-01T20:27:58.299" v="535" actId="164"/>
          <ac:grpSpMkLst>
            <pc:docMk/>
            <pc:sldMk cId="1664415700" sldId="258"/>
            <ac:grpSpMk id="21" creationId="{C6EDC1DD-1020-4125-8C15-A2ADEB97894F}"/>
          </ac:grpSpMkLst>
        </pc:grpChg>
        <pc:grpChg chg="add del mod">
          <ac:chgData name="Sangsin Park" userId="b8b11baad3e83fc3" providerId="LiveId" clId="{4E2B3B97-32C0-4E6B-AC82-37C86D067143}" dt="2018-02-01T20:25:34.326" v="517" actId="165"/>
          <ac:grpSpMkLst>
            <pc:docMk/>
            <pc:sldMk cId="1664415700" sldId="258"/>
            <ac:grpSpMk id="22" creationId="{306C0198-7073-47F1-B8FF-BC069F197C40}"/>
          </ac:grpSpMkLst>
        </pc:grpChg>
        <pc:grpChg chg="add mod">
          <ac:chgData name="Sangsin Park" userId="b8b11baad3e83fc3" providerId="LiveId" clId="{4E2B3B97-32C0-4E6B-AC82-37C86D067143}" dt="2018-02-01T20:08:52.539" v="380" actId="12789"/>
          <ac:grpSpMkLst>
            <pc:docMk/>
            <pc:sldMk cId="1664415700" sldId="258"/>
            <ac:grpSpMk id="23" creationId="{52C3B222-EA30-44D7-9950-9337EAA86541}"/>
          </ac:grpSpMkLst>
        </pc:grpChg>
        <pc:grpChg chg="add mod topLvl">
          <ac:chgData name="Sangsin Park" userId="b8b11baad3e83fc3" providerId="LiveId" clId="{4E2B3B97-32C0-4E6B-AC82-37C86D067143}" dt="2018-02-01T20:29:55.063" v="551" actId="164"/>
          <ac:grpSpMkLst>
            <pc:docMk/>
            <pc:sldMk cId="1664415700" sldId="258"/>
            <ac:grpSpMk id="24" creationId="{E7131B34-25E6-4EC9-B5B2-D853ADA97AE3}"/>
          </ac:grpSpMkLst>
        </pc:grpChg>
        <pc:grpChg chg="add del mod">
          <ac:chgData name="Sangsin Park" userId="b8b11baad3e83fc3" providerId="LiveId" clId="{4E2B3B97-32C0-4E6B-AC82-37C86D067143}" dt="2018-02-01T20:28:02.444" v="536" actId="165"/>
          <ac:grpSpMkLst>
            <pc:docMk/>
            <pc:sldMk cId="1664415700" sldId="258"/>
            <ac:grpSpMk id="25" creationId="{1D2A7C41-5935-4B8D-BC92-1983E683E7CD}"/>
          </ac:grpSpMkLst>
        </pc:grpChg>
        <pc:grpChg chg="del mod topLvl">
          <ac:chgData name="Sangsin Park" userId="b8b11baad3e83fc3" providerId="LiveId" clId="{4E2B3B97-32C0-4E6B-AC82-37C86D067143}" dt="2018-02-01T19:51:05.543" v="212" actId="165"/>
          <ac:grpSpMkLst>
            <pc:docMk/>
            <pc:sldMk cId="1664415700" sldId="258"/>
            <ac:grpSpMk id="36" creationId="{9E960A86-75E6-47A4-B6B9-0E3087A3B69F}"/>
          </ac:grpSpMkLst>
        </pc:grpChg>
        <pc:grpChg chg="del mod topLvl">
          <ac:chgData name="Sangsin Park" userId="b8b11baad3e83fc3" providerId="LiveId" clId="{4E2B3B97-32C0-4E6B-AC82-37C86D067143}" dt="2018-02-01T19:50:26.797" v="194" actId="165"/>
          <ac:grpSpMkLst>
            <pc:docMk/>
            <pc:sldMk cId="1664415700" sldId="258"/>
            <ac:grpSpMk id="37" creationId="{99FAFFDE-8207-4991-86E2-D5E0CAB8FC67}"/>
          </ac:grpSpMkLst>
        </pc:grpChg>
        <pc:grpChg chg="del">
          <ac:chgData name="Sangsin Park" userId="b8b11baad3e83fc3" providerId="LiveId" clId="{4E2B3B97-32C0-4E6B-AC82-37C86D067143}" dt="2018-02-01T19:50:11.072" v="151" actId="165"/>
          <ac:grpSpMkLst>
            <pc:docMk/>
            <pc:sldMk cId="1664415700" sldId="258"/>
            <ac:grpSpMk id="40" creationId="{6411FF95-DA07-4B27-849C-63D9732B6F68}"/>
          </ac:grpSpMkLst>
        </pc:grpChg>
        <pc:grpChg chg="add mod">
          <ac:chgData name="Sangsin Park" userId="b8b11baad3e83fc3" providerId="LiveId" clId="{4E2B3B97-32C0-4E6B-AC82-37C86D067143}" dt="2018-02-01T20:25:28.914" v="516" actId="164"/>
          <ac:grpSpMkLst>
            <pc:docMk/>
            <pc:sldMk cId="1664415700" sldId="258"/>
            <ac:grpSpMk id="50" creationId="{2F25296E-3E5A-46F4-8B04-C9C19C0D45BB}"/>
          </ac:grpSpMkLst>
        </pc:grpChg>
        <pc:grpChg chg="add mod">
          <ac:chgData name="Sangsin Park" userId="b8b11baad3e83fc3" providerId="LiveId" clId="{4E2B3B97-32C0-4E6B-AC82-37C86D067143}" dt="2018-02-01T20:27:58.299" v="535" actId="164"/>
          <ac:grpSpMkLst>
            <pc:docMk/>
            <pc:sldMk cId="1664415700" sldId="258"/>
            <ac:grpSpMk id="51" creationId="{445D5D76-4990-4E94-BAB4-680285F3A394}"/>
          </ac:grpSpMkLst>
        </pc:grpChg>
        <pc:grpChg chg="add mod">
          <ac:chgData name="Sangsin Park" userId="b8b11baad3e83fc3" providerId="LiveId" clId="{4E2B3B97-32C0-4E6B-AC82-37C86D067143}" dt="2018-02-01T20:29:55.063" v="551" actId="164"/>
          <ac:grpSpMkLst>
            <pc:docMk/>
            <pc:sldMk cId="1664415700" sldId="258"/>
            <ac:grpSpMk id="52" creationId="{CA8BC069-2513-4515-BBE0-779049FECB1E}"/>
          </ac:grpSpMkLst>
        </pc:grpChg>
        <pc:grpChg chg="del mod">
          <ac:chgData name="Sangsin Park" userId="b8b11baad3e83fc3" providerId="LiveId" clId="{4E2B3B97-32C0-4E6B-AC82-37C86D067143}" dt="2018-02-01T20:03:54.171" v="323" actId="478"/>
          <ac:grpSpMkLst>
            <pc:docMk/>
            <pc:sldMk cId="1664415700" sldId="258"/>
            <ac:grpSpMk id="89" creationId="{6EBEA432-5E76-42E3-A841-9222E67D0E02}"/>
          </ac:grpSpMkLst>
        </pc:grpChg>
        <pc:grpChg chg="del mod">
          <ac:chgData name="Sangsin Park" userId="b8b11baad3e83fc3" providerId="LiveId" clId="{4E2B3B97-32C0-4E6B-AC82-37C86D067143}" dt="2018-02-01T20:08:38.996" v="379" actId="478"/>
          <ac:grpSpMkLst>
            <pc:docMk/>
            <pc:sldMk cId="1664415700" sldId="258"/>
            <ac:grpSpMk id="129" creationId="{B5E57E72-7BF6-41C7-B0FC-562894EF2C55}"/>
          </ac:grpSpMkLst>
        </pc:grpChg>
        <pc:grpChg chg="mod">
          <ac:chgData name="Sangsin Park" userId="b8b11baad3e83fc3" providerId="LiveId" clId="{4E2B3B97-32C0-4E6B-AC82-37C86D067143}" dt="2018-02-01T20:08:58.873" v="381" actId="408"/>
          <ac:grpSpMkLst>
            <pc:docMk/>
            <pc:sldMk cId="1664415700" sldId="258"/>
            <ac:grpSpMk id="131" creationId="{79898F34-2D11-4FBC-8154-412EAF2905A1}"/>
          </ac:grpSpMkLst>
        </pc:grpChg>
        <pc:grpChg chg="add del mod">
          <ac:chgData name="Sangsin Park" userId="b8b11baad3e83fc3" providerId="LiveId" clId="{4E2B3B97-32C0-4E6B-AC82-37C86D067143}" dt="2018-02-01T19:56:32.855" v="248" actId="165"/>
          <ac:grpSpMkLst>
            <pc:docMk/>
            <pc:sldMk cId="1664415700" sldId="258"/>
            <ac:grpSpMk id="151" creationId="{4C34CE7A-6695-4207-ACCF-256F2AA03C99}"/>
          </ac:grpSpMkLst>
        </pc:grpChg>
        <pc:grpChg chg="mod topLvl">
          <ac:chgData name="Sangsin Park" userId="b8b11baad3e83fc3" providerId="LiveId" clId="{4E2B3B97-32C0-4E6B-AC82-37C86D067143}" dt="2018-02-01T20:27:58.299" v="535" actId="164"/>
          <ac:grpSpMkLst>
            <pc:docMk/>
            <pc:sldMk cId="1664415700" sldId="258"/>
            <ac:grpSpMk id="152" creationId="{DBA4569A-75C3-4387-86C9-CADFB398B5AC}"/>
          </ac:grpSpMkLst>
        </pc:grpChg>
        <pc:grpChg chg="mod topLvl">
          <ac:chgData name="Sangsin Park" userId="b8b11baad3e83fc3" providerId="LiveId" clId="{4E2B3B97-32C0-4E6B-AC82-37C86D067143}" dt="2018-02-01T20:27:58.299" v="535" actId="164"/>
          <ac:grpSpMkLst>
            <pc:docMk/>
            <pc:sldMk cId="1664415700" sldId="258"/>
            <ac:grpSpMk id="153" creationId="{D64E5896-657B-4615-81C3-F66146454AB3}"/>
          </ac:grpSpMkLst>
        </pc:grpChg>
        <pc:grpChg chg="mod">
          <ac:chgData name="Sangsin Park" userId="b8b11baad3e83fc3" providerId="LiveId" clId="{4E2B3B97-32C0-4E6B-AC82-37C86D067143}" dt="2018-02-01T20:08:58.873" v="381" actId="408"/>
          <ac:grpSpMkLst>
            <pc:docMk/>
            <pc:sldMk cId="1664415700" sldId="258"/>
            <ac:grpSpMk id="160" creationId="{B2FEFDF5-C4B2-46B8-9E53-B90349929662}"/>
          </ac:grpSpMkLst>
        </pc:grpChg>
        <pc:grpChg chg="mod">
          <ac:chgData name="Sangsin Park" userId="b8b11baad3e83fc3" providerId="LiveId" clId="{4E2B3B97-32C0-4E6B-AC82-37C86D067143}" dt="2018-02-01T20:08:58.873" v="381" actId="408"/>
          <ac:grpSpMkLst>
            <pc:docMk/>
            <pc:sldMk cId="1664415700" sldId="258"/>
            <ac:grpSpMk id="166" creationId="{422ADAC6-CD4D-4C1B-BC91-9E6CFADAA3C1}"/>
          </ac:grpSpMkLst>
        </pc:grpChg>
        <pc:grpChg chg="add del mod">
          <ac:chgData name="Sangsin Park" userId="b8b11baad3e83fc3" providerId="LiveId" clId="{4E2B3B97-32C0-4E6B-AC82-37C86D067143}" dt="2018-02-01T19:56:53.385" v="253" actId="165"/>
          <ac:grpSpMkLst>
            <pc:docMk/>
            <pc:sldMk cId="1664415700" sldId="258"/>
            <ac:grpSpMk id="175" creationId="{B9801246-79DE-42C4-AE66-B7CC5BC37445}"/>
          </ac:grpSpMkLst>
        </pc:grpChg>
        <pc:grpChg chg="del mod topLvl">
          <ac:chgData name="Sangsin Park" userId="b8b11baad3e83fc3" providerId="LiveId" clId="{4E2B3B97-32C0-4E6B-AC82-37C86D067143}" dt="2018-02-01T19:56:58.822" v="254" actId="165"/>
          <ac:grpSpMkLst>
            <pc:docMk/>
            <pc:sldMk cId="1664415700" sldId="258"/>
            <ac:grpSpMk id="176" creationId="{B615CBD4-8985-4080-9CD8-C36478FA157E}"/>
          </ac:grpSpMkLst>
        </pc:grpChg>
        <pc:grpChg chg="del mod topLvl">
          <ac:chgData name="Sangsin Park" userId="b8b11baad3e83fc3" providerId="LiveId" clId="{4E2B3B97-32C0-4E6B-AC82-37C86D067143}" dt="2018-02-01T19:57:06.324" v="256" actId="165"/>
          <ac:grpSpMkLst>
            <pc:docMk/>
            <pc:sldMk cId="1664415700" sldId="258"/>
            <ac:grpSpMk id="181" creationId="{B3A527BD-674D-4A15-888D-E8CC4D8ADBF4}"/>
          </ac:grpSpMkLst>
        </pc:grpChg>
        <pc:grpChg chg="add del mod">
          <ac:chgData name="Sangsin Park" userId="b8b11baad3e83fc3" providerId="LiveId" clId="{4E2B3B97-32C0-4E6B-AC82-37C86D067143}" dt="2018-02-01T20:04:26.893" v="327" actId="165"/>
          <ac:grpSpMkLst>
            <pc:docMk/>
            <pc:sldMk cId="1664415700" sldId="258"/>
            <ac:grpSpMk id="186" creationId="{4E94C74F-FD77-46C8-9FD2-99C77607894A}"/>
          </ac:grpSpMkLst>
        </pc:grpChg>
        <pc:grpChg chg="mod topLvl">
          <ac:chgData name="Sangsin Park" userId="b8b11baad3e83fc3" providerId="LiveId" clId="{4E2B3B97-32C0-4E6B-AC82-37C86D067143}" dt="2018-02-01T20:29:55.063" v="551" actId="164"/>
          <ac:grpSpMkLst>
            <pc:docMk/>
            <pc:sldMk cId="1664415700" sldId="258"/>
            <ac:grpSpMk id="187" creationId="{482A413E-4C05-40A8-8712-711666320F73}"/>
          </ac:grpSpMkLst>
        </pc:grpChg>
        <pc:grpChg chg="mod topLvl">
          <ac:chgData name="Sangsin Park" userId="b8b11baad3e83fc3" providerId="LiveId" clId="{4E2B3B97-32C0-4E6B-AC82-37C86D067143}" dt="2018-02-01T20:29:55.063" v="551" actId="164"/>
          <ac:grpSpMkLst>
            <pc:docMk/>
            <pc:sldMk cId="1664415700" sldId="258"/>
            <ac:grpSpMk id="188" creationId="{69FDCA8A-9CC1-43E3-A387-44E2220E048D}"/>
          </ac:grpSpMkLst>
        </pc:grpChg>
        <pc:grpChg chg="mod topLvl">
          <ac:chgData name="Sangsin Park" userId="b8b11baad3e83fc3" providerId="LiveId" clId="{4E2B3B97-32C0-4E6B-AC82-37C86D067143}" dt="2018-02-01T20:29:55.063" v="551" actId="164"/>
          <ac:grpSpMkLst>
            <pc:docMk/>
            <pc:sldMk cId="1664415700" sldId="258"/>
            <ac:grpSpMk id="191" creationId="{3C88BD11-90EA-46B8-BDA2-E3ADB53AB667}"/>
          </ac:grpSpMkLst>
        </pc:grpChg>
        <pc:grpChg chg="mod">
          <ac:chgData name="Sangsin Park" userId="b8b11baad3e83fc3" providerId="LiveId" clId="{4E2B3B97-32C0-4E6B-AC82-37C86D067143}" dt="2018-02-01T20:08:52.539" v="380" actId="12789"/>
          <ac:grpSpMkLst>
            <pc:docMk/>
            <pc:sldMk cId="1664415700" sldId="258"/>
            <ac:grpSpMk id="194" creationId="{5826AEA0-D280-4837-A8E0-C361CB09364B}"/>
          </ac:grpSpMkLst>
        </pc:grpChg>
        <pc:grpChg chg="mod">
          <ac:chgData name="Sangsin Park" userId="b8b11baad3e83fc3" providerId="LiveId" clId="{4E2B3B97-32C0-4E6B-AC82-37C86D067143}" dt="2018-02-01T20:08:52.539" v="380" actId="12789"/>
          <ac:grpSpMkLst>
            <pc:docMk/>
            <pc:sldMk cId="1664415700" sldId="258"/>
            <ac:grpSpMk id="199" creationId="{D8108DC5-D208-46F1-BD86-AD7DFBEEC7E8}"/>
          </ac:grpSpMkLst>
        </pc:grpChg>
        <pc:grpChg chg="mod">
          <ac:chgData name="Sangsin Park" userId="b8b11baad3e83fc3" providerId="LiveId" clId="{4E2B3B97-32C0-4E6B-AC82-37C86D067143}" dt="2018-02-01T20:08:52.539" v="380" actId="12789"/>
          <ac:grpSpMkLst>
            <pc:docMk/>
            <pc:sldMk cId="1664415700" sldId="258"/>
            <ac:grpSpMk id="202" creationId="{46C5644E-4930-41F5-BEF8-3A52D9C7FDFC}"/>
          </ac:grpSpMkLst>
        </pc:grpChg>
        <pc:grpChg chg="mod">
          <ac:chgData name="Sangsin Park" userId="b8b11baad3e83fc3" providerId="LiveId" clId="{4E2B3B97-32C0-4E6B-AC82-37C86D067143}" dt="2018-02-01T20:08:52.539" v="380" actId="12789"/>
          <ac:grpSpMkLst>
            <pc:docMk/>
            <pc:sldMk cId="1664415700" sldId="258"/>
            <ac:grpSpMk id="207" creationId="{DB7DE5EC-DF44-4EA7-A6E0-B79C54231837}"/>
          </ac:grpSpMkLst>
        </pc:grpChg>
        <pc:grpChg chg="add del mod">
          <ac:chgData name="Sangsin Park" userId="b8b11baad3e83fc3" providerId="LiveId" clId="{4E2B3B97-32C0-4E6B-AC82-37C86D067143}" dt="2018-02-01T20:04:44.518" v="330" actId="165"/>
          <ac:grpSpMkLst>
            <pc:docMk/>
            <pc:sldMk cId="1664415700" sldId="258"/>
            <ac:grpSpMk id="216" creationId="{03766A6A-BECD-4DB5-9213-06650B84DF89}"/>
          </ac:grpSpMkLst>
        </pc:grpChg>
        <pc:grpChg chg="del mod topLvl">
          <ac:chgData name="Sangsin Park" userId="b8b11baad3e83fc3" providerId="LiveId" clId="{4E2B3B97-32C0-4E6B-AC82-37C86D067143}" dt="2018-02-01T20:05:28.205" v="333" actId="165"/>
          <ac:grpSpMkLst>
            <pc:docMk/>
            <pc:sldMk cId="1664415700" sldId="258"/>
            <ac:grpSpMk id="217" creationId="{F55C347A-E72F-4100-ADF0-37F28544CBBC}"/>
          </ac:grpSpMkLst>
        </pc:grpChg>
        <pc:grpChg chg="del mod topLvl">
          <ac:chgData name="Sangsin Park" userId="b8b11baad3e83fc3" providerId="LiveId" clId="{4E2B3B97-32C0-4E6B-AC82-37C86D067143}" dt="2018-02-01T20:05:37.654" v="334" actId="165"/>
          <ac:grpSpMkLst>
            <pc:docMk/>
            <pc:sldMk cId="1664415700" sldId="258"/>
            <ac:grpSpMk id="222" creationId="{6121046C-6B57-4B30-B16D-E72DB68C8B95}"/>
          </ac:grpSpMkLst>
        </pc:grpChg>
        <pc:cxnChg chg="mod topLvl">
          <ac:chgData name="Sangsin Park" userId="b8b11baad3e83fc3" providerId="LiveId" clId="{4E2B3B97-32C0-4E6B-AC82-37C86D067143}" dt="2018-02-01T19:51:11.232" v="213" actId="164"/>
          <ac:cxnSpMkLst>
            <pc:docMk/>
            <pc:sldMk cId="1664415700" sldId="258"/>
            <ac:cxnSpMk id="29" creationId="{CB19F800-3D81-4BBD-8F85-E915E758636F}"/>
          </ac:cxnSpMkLst>
        </pc:cxnChg>
        <pc:cxnChg chg="mod topLvl">
          <ac:chgData name="Sangsin Park" userId="b8b11baad3e83fc3" providerId="LiveId" clId="{4E2B3B97-32C0-4E6B-AC82-37C86D067143}" dt="2018-02-01T19:51:39.830" v="227" actId="164"/>
          <ac:cxnSpMkLst>
            <pc:docMk/>
            <pc:sldMk cId="1664415700" sldId="258"/>
            <ac:cxnSpMk id="30" creationId="{6A0E1738-BA05-450B-B973-56B8AC99B48B}"/>
          </ac:cxnSpMkLst>
        </pc:cxnChg>
        <pc:cxnChg chg="mod topLvl">
          <ac:chgData name="Sangsin Park" userId="b8b11baad3e83fc3" providerId="LiveId" clId="{4E2B3B97-32C0-4E6B-AC82-37C86D067143}" dt="2018-02-01T19:51:11.232" v="213" actId="164"/>
          <ac:cxnSpMkLst>
            <pc:docMk/>
            <pc:sldMk cId="1664415700" sldId="258"/>
            <ac:cxnSpMk id="31" creationId="{B4961E6E-9EFA-46F3-A088-36BCD1859052}"/>
          </ac:cxnSpMkLst>
        </pc:cxnChg>
        <pc:cxnChg chg="add del mod">
          <ac:chgData name="Sangsin Park" userId="b8b11baad3e83fc3" providerId="LiveId" clId="{4E2B3B97-32C0-4E6B-AC82-37C86D067143}" dt="2018-02-01T20:12:29.906" v="391" actId="12788"/>
          <ac:cxnSpMkLst>
            <pc:docMk/>
            <pc:sldMk cId="1664415700" sldId="258"/>
            <ac:cxnSpMk id="137" creationId="{2E594960-3E3D-4EE4-A910-0BD95A67C65B}"/>
          </ac:cxnSpMkLst>
        </pc:cxnChg>
        <pc:cxnChg chg="add del mod">
          <ac:chgData name="Sangsin Park" userId="b8b11baad3e83fc3" providerId="LiveId" clId="{4E2B3B97-32C0-4E6B-AC82-37C86D067143}" dt="2018-02-01T20:12:21.307" v="388" actId="12788"/>
          <ac:cxnSpMkLst>
            <pc:docMk/>
            <pc:sldMk cId="1664415700" sldId="258"/>
            <ac:cxnSpMk id="138" creationId="{FC32E533-2AEB-416B-B251-564B6445BBE4}"/>
          </ac:cxnSpMkLst>
        </pc:cxnChg>
        <pc:cxnChg chg="add mod">
          <ac:chgData name="Sangsin Park" userId="b8b11baad3e83fc3" providerId="LiveId" clId="{4E2B3B97-32C0-4E6B-AC82-37C86D067143}" dt="2018-02-01T20:19:45.919" v="476" actId="12788"/>
          <ac:cxnSpMkLst>
            <pc:docMk/>
            <pc:sldMk cId="1664415700" sldId="258"/>
            <ac:cxnSpMk id="139" creationId="{E1C7582B-C787-45A6-8843-AB27B4FE2168}"/>
          </ac:cxnSpMkLst>
        </pc:cxnChg>
        <pc:cxnChg chg="mod">
          <ac:chgData name="Sangsin Park" userId="b8b11baad3e83fc3" providerId="LiveId" clId="{4E2B3B97-32C0-4E6B-AC82-37C86D067143}" dt="2018-02-01T20:08:58.873" v="381" actId="408"/>
          <ac:cxnSpMkLst>
            <pc:docMk/>
            <pc:sldMk cId="1664415700" sldId="258"/>
            <ac:cxnSpMk id="149" creationId="{864035EC-C33C-4D6F-B9C7-49CEE94818E6}"/>
          </ac:cxnSpMkLst>
        </pc:cxnChg>
        <pc:cxnChg chg="mod">
          <ac:chgData name="Sangsin Park" userId="b8b11baad3e83fc3" providerId="LiveId" clId="{4E2B3B97-32C0-4E6B-AC82-37C86D067143}" dt="2018-02-01T20:08:58.873" v="381" actId="408"/>
          <ac:cxnSpMkLst>
            <pc:docMk/>
            <pc:sldMk cId="1664415700" sldId="258"/>
            <ac:cxnSpMk id="154" creationId="{1FC123F2-333B-4E5A-9498-1DDDCA2D473D}"/>
          </ac:cxnSpMkLst>
        </pc:cxnChg>
        <pc:cxnChg chg="mod">
          <ac:chgData name="Sangsin Park" userId="b8b11baad3e83fc3" providerId="LiveId" clId="{4E2B3B97-32C0-4E6B-AC82-37C86D067143}" dt="2018-02-01T20:08:58.873" v="381" actId="408"/>
          <ac:cxnSpMkLst>
            <pc:docMk/>
            <pc:sldMk cId="1664415700" sldId="258"/>
            <ac:cxnSpMk id="155" creationId="{281A61D0-C35C-476C-8049-28696136AA65}"/>
          </ac:cxnSpMkLst>
        </pc:cxnChg>
        <pc:cxnChg chg="del mod">
          <ac:chgData name="Sangsin Park" userId="b8b11baad3e83fc3" providerId="LiveId" clId="{4E2B3B97-32C0-4E6B-AC82-37C86D067143}" dt="2018-02-01T19:49:10.460" v="146" actId="12788"/>
          <ac:cxnSpMkLst>
            <pc:docMk/>
            <pc:sldMk cId="1664415700" sldId="258"/>
            <ac:cxnSpMk id="157" creationId="{12627617-C9BB-470B-B52F-A07BEBFC043A}"/>
          </ac:cxnSpMkLst>
        </pc:cxnChg>
        <pc:cxnChg chg="del mod">
          <ac:chgData name="Sangsin Park" userId="b8b11baad3e83fc3" providerId="LiveId" clId="{4E2B3B97-32C0-4E6B-AC82-37C86D067143}" dt="2018-02-01T19:49:10.460" v="146" actId="12788"/>
          <ac:cxnSpMkLst>
            <pc:docMk/>
            <pc:sldMk cId="1664415700" sldId="258"/>
            <ac:cxnSpMk id="158" creationId="{CA2916E4-991F-437F-8851-C25EDF17D1C1}"/>
          </ac:cxnSpMkLst>
        </pc:cxnChg>
        <pc:cxnChg chg="del">
          <ac:chgData name="Sangsin Park" userId="b8b11baad3e83fc3" providerId="LiveId" clId="{4E2B3B97-32C0-4E6B-AC82-37C86D067143}" dt="2018-02-01T19:49:10.460" v="146" actId="12788"/>
          <ac:cxnSpMkLst>
            <pc:docMk/>
            <pc:sldMk cId="1664415700" sldId="258"/>
            <ac:cxnSpMk id="161" creationId="{CF87790F-FB18-4E42-8577-7E508A8BA84E}"/>
          </ac:cxnSpMkLst>
        </pc:cxnChg>
        <pc:cxnChg chg="mod topLvl">
          <ac:chgData name="Sangsin Park" userId="b8b11baad3e83fc3" providerId="LiveId" clId="{4E2B3B97-32C0-4E6B-AC82-37C86D067143}" dt="2018-02-01T19:57:48.797" v="264" actId="208"/>
          <ac:cxnSpMkLst>
            <pc:docMk/>
            <pc:sldMk cId="1664415700" sldId="258"/>
            <ac:cxnSpMk id="180" creationId="{14B67F68-D27C-4690-B215-6A226F1B5A2D}"/>
          </ac:cxnSpMkLst>
        </pc:cxnChg>
        <pc:cxnChg chg="mod topLvl">
          <ac:chgData name="Sangsin Park" userId="b8b11baad3e83fc3" providerId="LiveId" clId="{4E2B3B97-32C0-4E6B-AC82-37C86D067143}" dt="2018-02-01T19:59:39.599" v="291" actId="164"/>
          <ac:cxnSpMkLst>
            <pc:docMk/>
            <pc:sldMk cId="1664415700" sldId="258"/>
            <ac:cxnSpMk id="182" creationId="{C793F33D-BFFF-4320-9B7D-6A09F1AE311C}"/>
          </ac:cxnSpMkLst>
        </pc:cxnChg>
        <pc:cxnChg chg="mod topLvl">
          <ac:chgData name="Sangsin Park" userId="b8b11baad3e83fc3" providerId="LiveId" clId="{4E2B3B97-32C0-4E6B-AC82-37C86D067143}" dt="2018-02-01T19:57:48.797" v="264" actId="208"/>
          <ac:cxnSpMkLst>
            <pc:docMk/>
            <pc:sldMk cId="1664415700" sldId="258"/>
            <ac:cxnSpMk id="183" creationId="{9CAA4EE9-D843-416F-A317-3638B41CF3CD}"/>
          </ac:cxnSpMkLst>
        </pc:cxnChg>
        <pc:cxnChg chg="mod topLvl">
          <ac:chgData name="Sangsin Park" userId="b8b11baad3e83fc3" providerId="LiveId" clId="{4E2B3B97-32C0-4E6B-AC82-37C86D067143}" dt="2018-02-01T20:05:44.606" v="335" actId="164"/>
          <ac:cxnSpMkLst>
            <pc:docMk/>
            <pc:sldMk cId="1664415700" sldId="258"/>
            <ac:cxnSpMk id="221" creationId="{D40FBAA1-5E5D-486C-9FFC-CA801BCA2D6A}"/>
          </ac:cxnSpMkLst>
        </pc:cxnChg>
        <pc:cxnChg chg="mod topLvl">
          <ac:chgData name="Sangsin Park" userId="b8b11baad3e83fc3" providerId="LiveId" clId="{4E2B3B97-32C0-4E6B-AC82-37C86D067143}" dt="2018-02-01T20:06:23.093" v="353" actId="164"/>
          <ac:cxnSpMkLst>
            <pc:docMk/>
            <pc:sldMk cId="1664415700" sldId="258"/>
            <ac:cxnSpMk id="223" creationId="{E537BC2B-7E80-4B87-A637-D471975917EE}"/>
          </ac:cxnSpMkLst>
        </pc:cxnChg>
        <pc:cxnChg chg="mod topLvl">
          <ac:chgData name="Sangsin Park" userId="b8b11baad3e83fc3" providerId="LiveId" clId="{4E2B3B97-32C0-4E6B-AC82-37C86D067143}" dt="2018-02-01T20:05:44.606" v="335" actId="164"/>
          <ac:cxnSpMkLst>
            <pc:docMk/>
            <pc:sldMk cId="1664415700" sldId="258"/>
            <ac:cxnSpMk id="224" creationId="{B597ABFF-54FB-418E-AFA0-B72B50D293EA}"/>
          </ac:cxnSpMkLst>
        </pc:cxnChg>
        <pc:cxnChg chg="add mod">
          <ac:chgData name="Sangsin Park" userId="b8b11baad3e83fc3" providerId="LiveId" clId="{4E2B3B97-32C0-4E6B-AC82-37C86D067143}" dt="2018-02-01T20:19:45.919" v="476" actId="12788"/>
          <ac:cxnSpMkLst>
            <pc:docMk/>
            <pc:sldMk cId="1664415700" sldId="258"/>
            <ac:cxnSpMk id="227" creationId="{739F1668-1FB0-4841-BB54-E346055F9E0F}"/>
          </ac:cxnSpMkLst>
        </pc:cxnChg>
        <pc:cxnChg chg="add mod">
          <ac:chgData name="Sangsin Park" userId="b8b11baad3e83fc3" providerId="LiveId" clId="{4E2B3B97-32C0-4E6B-AC82-37C86D067143}" dt="2018-02-01T20:19:45.919" v="476" actId="12788"/>
          <ac:cxnSpMkLst>
            <pc:docMk/>
            <pc:sldMk cId="1664415700" sldId="258"/>
            <ac:cxnSpMk id="228" creationId="{9BF52599-CC9F-4698-87F7-6A4417784BFB}"/>
          </ac:cxnSpMkLst>
        </pc:cxnChg>
      </pc:sldChg>
      <pc:sldChg chg="addSp delSp modSp add delAnim">
        <pc:chgData name="Sangsin Park" userId="b8b11baad3e83fc3" providerId="LiveId" clId="{4E2B3B97-32C0-4E6B-AC82-37C86D067143}" dt="2018-02-01T21:05:48.783" v="591" actId="1076"/>
        <pc:sldMkLst>
          <pc:docMk/>
          <pc:sldMk cId="2506008982" sldId="260"/>
        </pc:sldMkLst>
        <pc:spChg chg="add del mod">
          <ac:chgData name="Sangsin Park" userId="b8b11baad3e83fc3" providerId="LiveId" clId="{4E2B3B97-32C0-4E6B-AC82-37C86D067143}" dt="2018-02-01T21:05:48.783" v="591" actId="1076"/>
          <ac:spMkLst>
            <pc:docMk/>
            <pc:sldMk cId="2506008982" sldId="260"/>
            <ac:spMk id="2" creationId="{D1AFC07E-3515-4307-A5F0-3E770F1B7C98}"/>
          </ac:spMkLst>
        </pc:spChg>
        <pc:picChg chg="del">
          <ac:chgData name="Sangsin Park" userId="b8b11baad3e83fc3" providerId="LiveId" clId="{4E2B3B97-32C0-4E6B-AC82-37C86D067143}" dt="2018-02-01T21:01:37.125" v="581" actId="478"/>
          <ac:picMkLst>
            <pc:docMk/>
            <pc:sldMk cId="2506008982" sldId="260"/>
            <ac:picMk id="5" creationId="{23158C83-87F7-4D83-AE22-DDDB6E75A8E5}"/>
          </ac:picMkLst>
        </pc:picChg>
      </pc:sldChg>
    </pc:docChg>
  </pc:docChgLst>
  <pc:docChgLst>
    <pc:chgData name="Sangsin Park" userId="b8b11baad3e83fc3" providerId="LiveId" clId="{B14F1A01-F527-494C-9FAC-45CF46ED94B9}"/>
    <pc:docChg chg="undo custSel addSld modSld">
      <pc:chgData name="Sangsin Park" userId="b8b11baad3e83fc3" providerId="LiveId" clId="{B14F1A01-F527-494C-9FAC-45CF46ED94B9}" dt="2018-01-24T19:10:58.332" v="168" actId="1076"/>
      <pc:docMkLst>
        <pc:docMk/>
      </pc:docMkLst>
      <pc:sldChg chg="modSp add">
        <pc:chgData name="Sangsin Park" userId="b8b11baad3e83fc3" providerId="LiveId" clId="{B14F1A01-F527-494C-9FAC-45CF46ED94B9}" dt="2018-01-24T18:57:56.007" v="143" actId="113"/>
        <pc:sldMkLst>
          <pc:docMk/>
          <pc:sldMk cId="3852637473" sldId="256"/>
        </pc:sldMkLst>
        <pc:spChg chg="mod">
          <ac:chgData name="Sangsin Park" userId="b8b11baad3e83fc3" providerId="LiveId" clId="{B14F1A01-F527-494C-9FAC-45CF46ED94B9}" dt="2018-01-24T18:57:56.007" v="143" actId="113"/>
          <ac:spMkLst>
            <pc:docMk/>
            <pc:sldMk cId="3852637473" sldId="256"/>
            <ac:spMk id="2" creationId="{4AB1F08C-BAC9-4370-BDFC-56CD8A41ED34}"/>
          </ac:spMkLst>
        </pc:spChg>
        <pc:spChg chg="mod">
          <ac:chgData name="Sangsin Park" userId="b8b11baad3e83fc3" providerId="LiveId" clId="{B14F1A01-F527-494C-9FAC-45CF46ED94B9}" dt="2018-01-24T18:57:22.064" v="141" actId="20577"/>
          <ac:spMkLst>
            <pc:docMk/>
            <pc:sldMk cId="3852637473" sldId="256"/>
            <ac:spMk id="3" creationId="{B6D10469-97CE-4171-B2EF-00FF2A916760}"/>
          </ac:spMkLst>
        </pc:spChg>
      </pc:sldChg>
      <pc:sldChg chg="addSp delSp modSp add modAnim">
        <pc:chgData name="Sangsin Park" userId="b8b11baad3e83fc3" providerId="LiveId" clId="{B14F1A01-F527-494C-9FAC-45CF46ED94B9}" dt="2018-01-24T19:10:58.332" v="168" actId="1076"/>
        <pc:sldMkLst>
          <pc:docMk/>
          <pc:sldMk cId="4030892216" sldId="257"/>
        </pc:sldMkLst>
        <pc:spChg chg="del">
          <ac:chgData name="Sangsin Park" userId="b8b11baad3e83fc3" providerId="LiveId" clId="{B14F1A01-F527-494C-9FAC-45CF46ED94B9}" dt="2018-01-24T18:58:24.337" v="145" actId="1076"/>
          <ac:spMkLst>
            <pc:docMk/>
            <pc:sldMk cId="4030892216" sldId="257"/>
            <ac:spMk id="2" creationId="{1B36F801-9CDA-4619-876B-A8BB91F59C9E}"/>
          </ac:spMkLst>
        </pc:spChg>
        <pc:spChg chg="del">
          <ac:chgData name="Sangsin Park" userId="b8b11baad3e83fc3" providerId="LiveId" clId="{B14F1A01-F527-494C-9FAC-45CF46ED94B9}" dt="2018-01-24T18:58:24.337" v="145" actId="1076"/>
          <ac:spMkLst>
            <pc:docMk/>
            <pc:sldMk cId="4030892216" sldId="257"/>
            <ac:spMk id="3" creationId="{2CEFE33C-B1D6-4F6E-A4CA-301A56DA7010}"/>
          </ac:spMkLst>
        </pc:spChg>
        <pc:spChg chg="add mod">
          <ac:chgData name="Sangsin Park" userId="b8b11baad3e83fc3" providerId="LiveId" clId="{B14F1A01-F527-494C-9FAC-45CF46ED94B9}" dt="2018-01-24T18:58:24.337" v="145" actId="1076"/>
          <ac:spMkLst>
            <pc:docMk/>
            <pc:sldMk cId="4030892216" sldId="257"/>
            <ac:spMk id="4" creationId="{DC757E3F-24DC-4A54-838B-9B6AF525D0D1}"/>
          </ac:spMkLst>
        </pc:spChg>
        <pc:picChg chg="add mod">
          <ac:chgData name="Sangsin Park" userId="b8b11baad3e83fc3" providerId="LiveId" clId="{B14F1A01-F527-494C-9FAC-45CF46ED94B9}" dt="2018-01-24T19:10:58.332" v="168" actId="1076"/>
          <ac:picMkLst>
            <pc:docMk/>
            <pc:sldMk cId="4030892216" sldId="257"/>
            <ac:picMk id="5" creationId="{23158C83-87F7-4D83-AE22-DDDB6E75A8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E62E8-E242-604F-904A-6B05793FA24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1C2A-92C5-D14E-BAED-8FFC2A1E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1C2A-92C5-D14E-BAED-8FFC2A1EEA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727E-F851-4277-A9B3-69D3FE65B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0FBF3-46B3-4C04-B252-367E7655E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E49F-933C-4594-89FD-BCC6528D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77109-3385-435A-8E15-0A815BD6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DF9B8-8B31-4427-8D4D-D7C91B6A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98DC-2D43-4D6D-B074-108990E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AFB5B-623B-411F-8A66-952E01C33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291B-5EB7-49D1-A23C-CF2803E6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9A82A-1CEA-4685-86EF-AAB959F4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B5B53-5F68-4581-B029-21A556CF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353B-EA85-4A73-A5E0-8675AAC1F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54AB2-35C9-4ED1-9312-F22232801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79DDD-BEEB-439F-93C8-0DBA4D56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0D43D-6FBF-43EE-B8E5-66619CDA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1BABC-A39D-40AA-ADB2-3723F063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4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030B-43E8-4C5B-ABE7-8022BF53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CC2A-9004-4026-B34A-AFC4A336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DD8FE-C349-4225-B8E2-A01DC3AC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4DE76-0A44-4A84-8F99-69F2142A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D9933-F475-4142-B710-FD08D3E1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3CBB-B641-42EA-9476-1539185B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62519-7D78-47CF-8301-E8A3F2BE0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739EF-BBCC-4210-B758-C1BD1F10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47156-6927-436E-BA8C-B3934C99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14582-3453-41F0-A34B-A3E68763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033E-7DC8-4B2C-A3B3-13B4AA4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638E-3117-4EDB-B34D-5D77204F7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EB336-C48D-46EA-A2F3-D7DE8951B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5D118-C706-4DEB-A379-D3C97EA3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56F9B-9382-4EA9-88D2-EA5305F2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D97C3-6A6E-437A-8F54-6027684E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C9CE-B514-4156-845E-31F8061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659F6-6E19-4B32-A2F0-992C13D38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1635E-3768-47EB-A8A6-2D29C67BA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F5977-C657-4A7B-B28D-5F229B2F4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525FC-363A-4DB6-A140-8442F8EFB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A8997-9AF4-4CAF-9FF5-EA4C48D5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40C93-A5D9-4C5D-81A0-B6A0B490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C0D1A-207A-49B3-84C2-E2D39271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FE9A-DE1F-4BBA-AA72-28416B90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59962-A77E-416C-BF1B-D315E66F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18BBC-7A5C-471C-A273-61BA653B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E68BD-F894-49E0-BA4A-3D659405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09650B-6319-2444-8169-3D0A057347F2}"/>
              </a:ext>
            </a:extLst>
          </p:cNvPr>
          <p:cNvSpPr txBox="1">
            <a:spLocks/>
          </p:cNvSpPr>
          <p:nvPr userDrawn="1"/>
        </p:nvSpPr>
        <p:spPr>
          <a:xfrm>
            <a:off x="10556240" y="0"/>
            <a:ext cx="1529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Sangsin Park, Ph. D.</a:t>
            </a:r>
          </a:p>
        </p:txBody>
      </p:sp>
    </p:spTree>
    <p:extLst>
      <p:ext uri="{BB962C8B-B14F-4D97-AF65-F5344CB8AC3E}">
        <p14:creationId xmlns:p14="http://schemas.microsoft.com/office/powerpoint/2010/main" val="368712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63671-D840-47BA-A0AD-CB96A810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3EB11-ACAA-4BA0-91DD-9E27AE71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CB61B-A250-4B5A-A2AA-F5CB7C06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5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9BAE-0454-421E-8A5B-DD2552A6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ED39-31B3-447B-880D-622CC25E9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35756-FC92-4ED6-8E7D-28EF9D8C7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3E855-AB96-43FA-BA66-F85A2E7C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9CDEA-862E-427A-BBAC-1561DE8C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A9BAA-B8DD-4C5E-B72C-CBEEFDFB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5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4BDA-F649-4E77-A754-F7100472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05EB6-B6D7-4E5E-A8A0-A716E85C2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DC9DB-60CC-4182-966D-1F6D8C6B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FA48-7750-48BD-B2C9-7B6EA5C5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C210F-F479-49DD-B98D-A100B64D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3FD4D-75AD-4E43-A272-25AB8B67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6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E857-14A2-4B35-8255-7C861D9E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3D791-223F-48A2-93FC-C0EAFDB4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70547-F6AA-4469-923C-0522B18AA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C0E4-E50B-4BAB-ADE1-FF8E1B3B995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328E0-7F87-4378-B396-6A116F948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307A3-04E6-4D3F-85AE-6EE38308E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8009-3116-447A-9290-4F4421CA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1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96.png"/><Relationship Id="rId3" Type="http://schemas.openxmlformats.org/officeDocument/2006/relationships/image" Target="../media/image930.png"/><Relationship Id="rId7" Type="http://schemas.openxmlformats.org/officeDocument/2006/relationships/image" Target="../media/image940.png"/><Relationship Id="rId12" Type="http://schemas.openxmlformats.org/officeDocument/2006/relationships/image" Target="../media/image58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1.png"/><Relationship Id="rId11" Type="http://schemas.openxmlformats.org/officeDocument/2006/relationships/image" Target="../media/image570.png"/><Relationship Id="rId5" Type="http://schemas.openxmlformats.org/officeDocument/2006/relationships/image" Target="../media/image461.png"/><Relationship Id="rId10" Type="http://schemas.openxmlformats.org/officeDocument/2006/relationships/image" Target="../media/image511.png"/><Relationship Id="rId4" Type="http://schemas.openxmlformats.org/officeDocument/2006/relationships/image" Target="../media/image451.png"/><Relationship Id="rId9" Type="http://schemas.openxmlformats.org/officeDocument/2006/relationships/image" Target="../media/image5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2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91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9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89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311.png"/><Relationship Id="rId26" Type="http://schemas.openxmlformats.org/officeDocument/2006/relationships/image" Target="../media/image420.png"/><Relationship Id="rId39" Type="http://schemas.openxmlformats.org/officeDocument/2006/relationships/image" Target="../media/image550.png"/><Relationship Id="rId21" Type="http://schemas.openxmlformats.org/officeDocument/2006/relationships/image" Target="../media/image20.png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7" Type="http://schemas.openxmlformats.org/officeDocument/2006/relationships/image" Target="../media/image23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33" Type="http://schemas.openxmlformats.org/officeDocument/2006/relationships/image" Target="../media/image26.png"/><Relationship Id="rId38" Type="http://schemas.openxmlformats.org/officeDocument/2006/relationships/image" Target="../media/image540.pn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20" Type="http://schemas.openxmlformats.org/officeDocument/2006/relationships/image" Target="../media/image330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13.png"/><Relationship Id="rId32" Type="http://schemas.openxmlformats.org/officeDocument/2006/relationships/image" Target="../media/image25.png"/><Relationship Id="rId40" Type="http://schemas.openxmlformats.org/officeDocument/2006/relationships/image" Target="../media/image560.png"/><Relationship Id="rId5" Type="http://schemas.openxmlformats.org/officeDocument/2006/relationships/image" Target="../media/image210.pn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openxmlformats.org/officeDocument/2006/relationships/image" Target="../media/image23.png"/><Relationship Id="rId36" Type="http://schemas.openxmlformats.org/officeDocument/2006/relationships/image" Target="../media/image29.png"/><Relationship Id="rId10" Type="http://schemas.openxmlformats.org/officeDocument/2006/relationships/image" Target="../media/image260.png"/><Relationship Id="rId19" Type="http://schemas.openxmlformats.org/officeDocument/2006/relationships/image" Target="../media/image320.png"/><Relationship Id="rId31" Type="http://schemas.openxmlformats.org/officeDocument/2006/relationships/image" Target="../media/image24.png"/><Relationship Id="rId44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250.png"/><Relationship Id="rId14" Type="http://schemas.openxmlformats.org/officeDocument/2006/relationships/image" Target="../media/image16.png"/><Relationship Id="rId22" Type="http://schemas.openxmlformats.org/officeDocument/2006/relationships/image" Target="../media/image21.png"/><Relationship Id="rId27" Type="http://schemas.openxmlformats.org/officeDocument/2006/relationships/image" Target="../media/image430.png"/><Relationship Id="rId30" Type="http://schemas.openxmlformats.org/officeDocument/2006/relationships/image" Target="../media/image460.png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8" Type="http://schemas.openxmlformats.org/officeDocument/2006/relationships/image" Target="../media/image24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50.png"/><Relationship Id="rId3" Type="http://schemas.openxmlformats.org/officeDocument/2006/relationships/image" Target="../media/image35.png"/><Relationship Id="rId42" Type="http://schemas.openxmlformats.org/officeDocument/2006/relationships/image" Target="../media/image38.png"/><Relationship Id="rId47" Type="http://schemas.openxmlformats.org/officeDocument/2006/relationships/image" Target="../media/image1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63" Type="http://schemas.openxmlformats.org/officeDocument/2006/relationships/image" Target="../media/image56.png"/><Relationship Id="rId38" Type="http://schemas.openxmlformats.org/officeDocument/2006/relationships/image" Target="../media/image540.png"/><Relationship Id="rId7" Type="http://schemas.openxmlformats.org/officeDocument/2006/relationships/image" Target="../media/image230.png"/><Relationship Id="rId46" Type="http://schemas.openxmlformats.org/officeDocument/2006/relationships/image" Target="../media/image42.png"/><Relationship Id="rId59" Type="http://schemas.openxmlformats.org/officeDocument/2006/relationships/image" Target="../media/image52.png"/><Relationship Id="rId2" Type="http://schemas.openxmlformats.org/officeDocument/2006/relationships/image" Target="../media/image34.png"/><Relationship Id="rId41" Type="http://schemas.openxmlformats.org/officeDocument/2006/relationships/image" Target="../media/image37.png"/><Relationship Id="rId54" Type="http://schemas.openxmlformats.org/officeDocument/2006/relationships/image" Target="../media/image48.png"/><Relationship Id="rId6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560.png"/><Relationship Id="rId6" Type="http://schemas.openxmlformats.org/officeDocument/2006/relationships/image" Target="../media/image220.png"/><Relationship Id="rId45" Type="http://schemas.openxmlformats.org/officeDocument/2006/relationships/image" Target="../media/image41.png"/><Relationship Id="rId53" Type="http://schemas.openxmlformats.org/officeDocument/2006/relationships/image" Target="../media/image47.png"/><Relationship Id="rId58" Type="http://schemas.openxmlformats.org/officeDocument/2006/relationships/image" Target="../media/image51.png"/><Relationship Id="rId5" Type="http://schemas.openxmlformats.org/officeDocument/2006/relationships/image" Target="../media/image210.png"/><Relationship Id="rId49" Type="http://schemas.openxmlformats.org/officeDocument/2006/relationships/image" Target="../media/image20.png"/><Relationship Id="rId57" Type="http://schemas.openxmlformats.org/officeDocument/2006/relationships/image" Target="../media/image50.png"/><Relationship Id="rId61" Type="http://schemas.openxmlformats.org/officeDocument/2006/relationships/image" Target="../media/image54.png"/><Relationship Id="rId44" Type="http://schemas.openxmlformats.org/officeDocument/2006/relationships/image" Target="../media/image40.png"/><Relationship Id="rId52" Type="http://schemas.openxmlformats.org/officeDocument/2006/relationships/image" Target="../media/image46.png"/><Relationship Id="rId60" Type="http://schemas.openxmlformats.org/officeDocument/2006/relationships/image" Target="../media/image53.png"/><Relationship Id="rId65" Type="http://schemas.openxmlformats.org/officeDocument/2006/relationships/image" Target="../media/image58.png"/><Relationship Id="rId4" Type="http://schemas.openxmlformats.org/officeDocument/2006/relationships/image" Target="../media/image36.png"/><Relationship Id="rId43" Type="http://schemas.openxmlformats.org/officeDocument/2006/relationships/image" Target="../media/image39.png"/><Relationship Id="rId48" Type="http://schemas.openxmlformats.org/officeDocument/2006/relationships/image" Target="../media/image43.png"/><Relationship Id="rId56" Type="http://schemas.openxmlformats.org/officeDocument/2006/relationships/image" Target="../media/image21.png"/><Relationship Id="rId64" Type="http://schemas.openxmlformats.org/officeDocument/2006/relationships/image" Target="../media/image57.png"/><Relationship Id="rId51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50.png"/><Relationship Id="rId42" Type="http://schemas.openxmlformats.org/officeDocument/2006/relationships/image" Target="../media/image61.png"/><Relationship Id="rId47" Type="http://schemas.openxmlformats.org/officeDocument/2006/relationships/image" Target="../media/image1110.png"/><Relationship Id="rId50" Type="http://schemas.openxmlformats.org/officeDocument/2006/relationships/image" Target="../media/image1410.png"/><Relationship Id="rId55" Type="http://schemas.openxmlformats.org/officeDocument/2006/relationships/image" Target="../media/image190.png"/><Relationship Id="rId63" Type="http://schemas.openxmlformats.org/officeDocument/2006/relationships/image" Target="../media/image63.png"/><Relationship Id="rId7" Type="http://schemas.openxmlformats.org/officeDocument/2006/relationships/image" Target="../media/image230.png"/><Relationship Id="rId38" Type="http://schemas.openxmlformats.org/officeDocument/2006/relationships/image" Target="../media/image540.png"/><Relationship Id="rId46" Type="http://schemas.openxmlformats.org/officeDocument/2006/relationships/image" Target="../media/image1010.png"/><Relationship Id="rId59" Type="http://schemas.openxmlformats.org/officeDocument/2006/relationships/image" Target="../media/image261.png"/><Relationship Id="rId41" Type="http://schemas.openxmlformats.org/officeDocument/2006/relationships/image" Target="../media/image60.png"/><Relationship Id="rId54" Type="http://schemas.openxmlformats.org/officeDocument/2006/relationships/image" Target="../media/image181.png"/><Relationship Id="rId62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59.png"/><Relationship Id="rId40" Type="http://schemas.openxmlformats.org/officeDocument/2006/relationships/image" Target="../media/image560.png"/><Relationship Id="rId45" Type="http://schemas.openxmlformats.org/officeDocument/2006/relationships/image" Target="../media/image910.png"/><Relationship Id="rId53" Type="http://schemas.openxmlformats.org/officeDocument/2006/relationships/image" Target="../media/image1710.png"/><Relationship Id="rId58" Type="http://schemas.openxmlformats.org/officeDocument/2006/relationships/image" Target="../media/image251.png"/><Relationship Id="rId5" Type="http://schemas.openxmlformats.org/officeDocument/2006/relationships/image" Target="../media/image210.png"/><Relationship Id="rId49" Type="http://schemas.openxmlformats.org/officeDocument/2006/relationships/image" Target="../media/image1310.png"/><Relationship Id="rId57" Type="http://schemas.openxmlformats.org/officeDocument/2006/relationships/image" Target="../media/image241.png"/><Relationship Id="rId61" Type="http://schemas.openxmlformats.org/officeDocument/2006/relationships/image" Target="../media/image281.png"/><Relationship Id="rId10" Type="http://schemas.openxmlformats.org/officeDocument/2006/relationships/image" Target="../media/image310.png"/><Relationship Id="rId44" Type="http://schemas.openxmlformats.org/officeDocument/2006/relationships/image" Target="../media/image810.png"/><Relationship Id="rId52" Type="http://schemas.openxmlformats.org/officeDocument/2006/relationships/image" Target="../media/image1610.png"/><Relationship Id="rId60" Type="http://schemas.openxmlformats.org/officeDocument/2006/relationships/image" Target="../media/image271.png"/><Relationship Id="rId9" Type="http://schemas.openxmlformats.org/officeDocument/2006/relationships/image" Target="../media/image211.png"/><Relationship Id="rId43" Type="http://schemas.openxmlformats.org/officeDocument/2006/relationships/image" Target="../media/image62.png"/><Relationship Id="rId48" Type="http://schemas.openxmlformats.org/officeDocument/2006/relationships/image" Target="../media/image1210.png"/><Relationship Id="rId56" Type="http://schemas.openxmlformats.org/officeDocument/2006/relationships/image" Target="../media/image200.png"/><Relationship Id="rId64" Type="http://schemas.openxmlformats.org/officeDocument/2006/relationships/image" Target="../media/image64.png"/><Relationship Id="rId8" Type="http://schemas.openxmlformats.org/officeDocument/2006/relationships/image" Target="../media/image180.png"/><Relationship Id="rId51" Type="http://schemas.openxmlformats.org/officeDocument/2006/relationships/image" Target="../media/image15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1.png"/><Relationship Id="rId18" Type="http://schemas.openxmlformats.org/officeDocument/2006/relationships/image" Target="../media/image160.png"/><Relationship Id="rId26" Type="http://schemas.openxmlformats.org/officeDocument/2006/relationships/image" Target="../media/image242.png"/><Relationship Id="rId39" Type="http://schemas.openxmlformats.org/officeDocument/2006/relationships/image" Target="../media/image370.png"/><Relationship Id="rId21" Type="http://schemas.openxmlformats.org/officeDocument/2006/relationships/image" Target="../media/image191.png"/><Relationship Id="rId34" Type="http://schemas.openxmlformats.org/officeDocument/2006/relationships/image" Target="../media/image321.png"/><Relationship Id="rId42" Type="http://schemas.openxmlformats.org/officeDocument/2006/relationships/image" Target="../media/image400.png"/><Relationship Id="rId47" Type="http://schemas.openxmlformats.org/officeDocument/2006/relationships/image" Target="../media/image450.png"/><Relationship Id="rId50" Type="http://schemas.openxmlformats.org/officeDocument/2006/relationships/image" Target="../media/image48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0.png"/><Relationship Id="rId29" Type="http://schemas.openxmlformats.org/officeDocument/2006/relationships/image" Target="../media/image270.png"/><Relationship Id="rId11" Type="http://schemas.openxmlformats.org/officeDocument/2006/relationships/image" Target="../media/image911.png"/><Relationship Id="rId24" Type="http://schemas.openxmlformats.org/officeDocument/2006/relationships/image" Target="../media/image221.png"/><Relationship Id="rId32" Type="http://schemas.openxmlformats.org/officeDocument/2006/relationships/image" Target="../media/image300.png"/><Relationship Id="rId37" Type="http://schemas.openxmlformats.org/officeDocument/2006/relationships/image" Target="../media/image350.png"/><Relationship Id="rId40" Type="http://schemas.openxmlformats.org/officeDocument/2006/relationships/image" Target="../media/image380.png"/><Relationship Id="rId45" Type="http://schemas.openxmlformats.org/officeDocument/2006/relationships/image" Target="../media/image431.png"/><Relationship Id="rId5" Type="http://schemas.openxmlformats.org/officeDocument/2006/relationships/image" Target="../media/image312.png"/><Relationship Id="rId15" Type="http://schemas.openxmlformats.org/officeDocument/2006/relationships/image" Target="../media/image132.png"/><Relationship Id="rId23" Type="http://schemas.openxmlformats.org/officeDocument/2006/relationships/image" Target="../media/image213.png"/><Relationship Id="rId28" Type="http://schemas.openxmlformats.org/officeDocument/2006/relationships/image" Target="../media/image262.png"/><Relationship Id="rId36" Type="http://schemas.openxmlformats.org/officeDocument/2006/relationships/image" Target="../media/image340.png"/><Relationship Id="rId49" Type="http://schemas.openxmlformats.org/officeDocument/2006/relationships/image" Target="../media/image470.png"/><Relationship Id="rId10" Type="http://schemas.openxmlformats.org/officeDocument/2006/relationships/image" Target="../media/image811.png"/><Relationship Id="rId19" Type="http://schemas.openxmlformats.org/officeDocument/2006/relationships/image" Target="../media/image170.png"/><Relationship Id="rId31" Type="http://schemas.openxmlformats.org/officeDocument/2006/relationships/image" Target="../media/image290.png"/><Relationship Id="rId44" Type="http://schemas.openxmlformats.org/officeDocument/2006/relationships/image" Target="../media/image421.png"/><Relationship Id="rId52" Type="http://schemas.openxmlformats.org/officeDocument/2006/relationships/image" Target="../media/image500.png"/><Relationship Id="rId4" Type="http://schemas.openxmlformats.org/officeDocument/2006/relationships/image" Target="../media/image212.png"/><Relationship Id="rId9" Type="http://schemas.openxmlformats.org/officeDocument/2006/relationships/image" Target="../media/image710.png"/><Relationship Id="rId14" Type="http://schemas.openxmlformats.org/officeDocument/2006/relationships/image" Target="../media/image1211.png"/><Relationship Id="rId22" Type="http://schemas.openxmlformats.org/officeDocument/2006/relationships/image" Target="../media/image201.png"/><Relationship Id="rId27" Type="http://schemas.openxmlformats.org/officeDocument/2006/relationships/image" Target="../media/image252.png"/><Relationship Id="rId30" Type="http://schemas.openxmlformats.org/officeDocument/2006/relationships/image" Target="../media/image280.png"/><Relationship Id="rId35" Type="http://schemas.openxmlformats.org/officeDocument/2006/relationships/image" Target="../media/image331.png"/><Relationship Id="rId43" Type="http://schemas.openxmlformats.org/officeDocument/2006/relationships/image" Target="../media/image411.png"/><Relationship Id="rId48" Type="http://schemas.openxmlformats.org/officeDocument/2006/relationships/image" Target="../media/image462.png"/><Relationship Id="rId8" Type="http://schemas.openxmlformats.org/officeDocument/2006/relationships/image" Target="../media/image610.png"/><Relationship Id="rId51" Type="http://schemas.openxmlformats.org/officeDocument/2006/relationships/image" Target="../media/image490.png"/><Relationship Id="rId3" Type="http://schemas.openxmlformats.org/officeDocument/2006/relationships/image" Target="../media/image131.png"/><Relationship Id="rId12" Type="http://schemas.openxmlformats.org/officeDocument/2006/relationships/image" Target="../media/image1011.png"/><Relationship Id="rId17" Type="http://schemas.openxmlformats.org/officeDocument/2006/relationships/image" Target="../media/image150.png"/><Relationship Id="rId25" Type="http://schemas.openxmlformats.org/officeDocument/2006/relationships/image" Target="../media/image231.png"/><Relationship Id="rId33" Type="http://schemas.openxmlformats.org/officeDocument/2006/relationships/image" Target="../media/image313.png"/><Relationship Id="rId38" Type="http://schemas.openxmlformats.org/officeDocument/2006/relationships/image" Target="../media/image360.png"/><Relationship Id="rId46" Type="http://schemas.openxmlformats.org/officeDocument/2006/relationships/image" Target="../media/image440.png"/><Relationship Id="rId20" Type="http://schemas.openxmlformats.org/officeDocument/2006/relationships/image" Target="../media/image182.png"/><Relationship Id="rId41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620.png"/><Relationship Id="rId3" Type="http://schemas.openxmlformats.org/officeDocument/2006/relationships/image" Target="../media/image520.png"/><Relationship Id="rId7" Type="http://schemas.openxmlformats.org/officeDocument/2006/relationships/image" Target="../media/image561.png"/><Relationship Id="rId12" Type="http://schemas.openxmlformats.org/officeDocument/2006/relationships/image" Target="../media/image611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1.png"/><Relationship Id="rId11" Type="http://schemas.openxmlformats.org/officeDocument/2006/relationships/image" Target="../media/image600.png"/><Relationship Id="rId5" Type="http://schemas.openxmlformats.org/officeDocument/2006/relationships/image" Target="../media/image541.png"/><Relationship Id="rId10" Type="http://schemas.openxmlformats.org/officeDocument/2006/relationships/image" Target="../media/image590.png"/><Relationship Id="rId4" Type="http://schemas.openxmlformats.org/officeDocument/2006/relationships/image" Target="../media/image530.png"/><Relationship Id="rId9" Type="http://schemas.openxmlformats.org/officeDocument/2006/relationships/image" Target="../media/image5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F08C-BAC9-4370-BDFC-56CD8A41E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ME729 Advanced Robotics -</a:t>
            </a:r>
            <a:br>
              <a:rPr lang="en-US" sz="4400" dirty="0"/>
            </a:br>
            <a:r>
              <a:rPr lang="en-US" sz="4400" dirty="0"/>
              <a:t>Forward Kinematics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10469-97CE-4171-B2EF-00FF2A916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2/5/2018</a:t>
            </a:r>
            <a:endParaRPr lang="en-US" dirty="0"/>
          </a:p>
          <a:p>
            <a:r>
              <a:rPr lang="en-US" dirty="0"/>
              <a:t>Sangsin Park, Ph.D.</a:t>
            </a:r>
          </a:p>
        </p:txBody>
      </p:sp>
    </p:spTree>
    <p:extLst>
      <p:ext uri="{BB962C8B-B14F-4D97-AF65-F5344CB8AC3E}">
        <p14:creationId xmlns:p14="http://schemas.microsoft.com/office/powerpoint/2010/main" val="385263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r>
              <a:rPr lang="en-US" dirty="0"/>
              <a:t> </a:t>
            </a:r>
            <a:r>
              <a:rPr lang="en-US" dirty="0" err="1"/>
              <a:t>Denavit-Hartenberg</a:t>
            </a:r>
            <a:r>
              <a:rPr lang="en-US" dirty="0"/>
              <a:t>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C2F4D1-E034-CF43-B694-129BAAA10B45}"/>
                  </a:ext>
                </a:extLst>
              </p:cNvPr>
              <p:cNvSpPr/>
              <p:nvPr/>
            </p:nvSpPr>
            <p:spPr>
              <a:xfrm>
                <a:off x="68153" y="1439782"/>
                <a:ext cx="11926623" cy="5326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2000" dirty="0"/>
                  <a:t>Forward kinematics for a 3-DOF manipulator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Set the left-hand side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000" dirty="0"/>
                  <a:t> as the following.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result of products of A matrices (i.e. the right-hand side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2000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the position and orientation of the manipulator is represented by the position vector and the rotation matrix.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C2F4D1-E034-CF43-B694-129BAAA10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" y="1439782"/>
                <a:ext cx="11926623" cy="5326586"/>
              </a:xfrm>
              <a:prstGeom prst="rect">
                <a:avLst/>
              </a:prstGeom>
              <a:blipFill>
                <a:blip r:embed="rId2"/>
                <a:stretch>
                  <a:fillRect l="-319" t="-475" b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8F0417D-DD5C-0445-B88C-76332B863454}"/>
                  </a:ext>
                </a:extLst>
              </p:cNvPr>
              <p:cNvSpPr txBox="1"/>
              <p:nvPr/>
            </p:nvSpPr>
            <p:spPr>
              <a:xfrm>
                <a:off x="1045960" y="4105221"/>
                <a:ext cx="5260479" cy="1053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m:rPr>
                          <m:nor/>
                        </m:rPr>
                        <a:rPr lang="en-US" dirty="0"/>
                        <m:t> 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m:rPr>
                          <m:nor/>
                        </m:rPr>
                        <a:rPr lang="en-US" dirty="0"/>
                        <m:t> 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𝜽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23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𝜽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33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𝜽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𝜽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24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𝜽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34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𝜽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8F0417D-DD5C-0445-B88C-76332B863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60" y="4105221"/>
                <a:ext cx="5260479" cy="1053622"/>
              </a:xfrm>
              <a:prstGeom prst="rect">
                <a:avLst/>
              </a:prstGeom>
              <a:blipFill>
                <a:blip r:embed="rId3"/>
                <a:stretch>
                  <a:fillRect t="-119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DF814BB-095F-7547-BDD1-DF75B247F860}"/>
              </a:ext>
            </a:extLst>
          </p:cNvPr>
          <p:cNvSpPr/>
          <p:nvPr/>
        </p:nvSpPr>
        <p:spPr>
          <a:xfrm>
            <a:off x="2786230" y="4101986"/>
            <a:ext cx="2538805" cy="8551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907279C-5683-6D47-AB8E-9B56CF8A8189}"/>
              </a:ext>
            </a:extLst>
          </p:cNvPr>
          <p:cNvSpPr/>
          <p:nvPr/>
        </p:nvSpPr>
        <p:spPr>
          <a:xfrm>
            <a:off x="5400345" y="4101986"/>
            <a:ext cx="860606" cy="8551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89C37B-7F80-4549-9111-831136673450}"/>
                  </a:ext>
                </a:extLst>
              </p:cNvPr>
              <p:cNvSpPr txBox="1"/>
              <p:nvPr/>
            </p:nvSpPr>
            <p:spPr>
              <a:xfrm>
                <a:off x="2330017" y="5463093"/>
                <a:ext cx="2378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rotation matrix 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89C37B-7F80-4549-9111-831136673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17" y="5463093"/>
                <a:ext cx="2378023" cy="369332"/>
              </a:xfrm>
              <a:prstGeom prst="rect">
                <a:avLst/>
              </a:prstGeom>
              <a:blipFill>
                <a:blip r:embed="rId4"/>
                <a:stretch>
                  <a:fillRect l="-1587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2D4AF80-FE06-F648-80D7-884FFB570E71}"/>
                  </a:ext>
                </a:extLst>
              </p:cNvPr>
              <p:cNvSpPr txBox="1"/>
              <p:nvPr/>
            </p:nvSpPr>
            <p:spPr>
              <a:xfrm>
                <a:off x="5128712" y="5463093"/>
                <a:ext cx="2355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position vector 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2D4AF80-FE06-F648-80D7-884FFB57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12" y="5463093"/>
                <a:ext cx="2355453" cy="369332"/>
              </a:xfrm>
              <a:prstGeom prst="rect">
                <a:avLst/>
              </a:prstGeom>
              <a:blipFill>
                <a:blip r:embed="rId5"/>
                <a:stretch>
                  <a:fillRect l="-215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B811EED-963C-F946-9835-1ED5333C8BB0}"/>
              </a:ext>
            </a:extLst>
          </p:cNvPr>
          <p:cNvCxnSpPr>
            <a:cxnSpLocks/>
            <a:stCxn id="82" idx="2"/>
            <a:endCxn id="84" idx="0"/>
          </p:cNvCxnSpPr>
          <p:nvPr/>
        </p:nvCxnSpPr>
        <p:spPr>
          <a:xfrm rot="16200000" flipH="1">
            <a:off x="5815542" y="4972196"/>
            <a:ext cx="506002" cy="47579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F0D270E3-8D48-9744-9053-6AD64304172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5400000">
            <a:off x="3534330" y="4941790"/>
            <a:ext cx="506002" cy="53660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553D8E2-1A8F-874A-8448-A0B8749E7EA0}"/>
                  </a:ext>
                </a:extLst>
              </p:cNvPr>
              <p:cNvSpPr txBox="1"/>
              <p:nvPr/>
            </p:nvSpPr>
            <p:spPr>
              <a:xfrm>
                <a:off x="1045960" y="2255109"/>
                <a:ext cx="3639006" cy="962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553D8E2-1A8F-874A-8448-A0B8749E7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60" y="2255109"/>
                <a:ext cx="3639006" cy="962956"/>
              </a:xfrm>
              <a:prstGeom prst="rect">
                <a:avLst/>
              </a:prstGeom>
              <a:blipFill>
                <a:blip r:embed="rId6"/>
                <a:stretch>
                  <a:fillRect t="-13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Modified</a:t>
            </a:r>
            <a:r>
              <a:rPr lang="en-US" dirty="0"/>
              <a:t> </a:t>
            </a:r>
            <a:r>
              <a:rPr lang="en-US" dirty="0" err="1"/>
              <a:t>Denavit-Hartenberg</a:t>
            </a:r>
            <a:r>
              <a:rPr lang="en-US" dirty="0"/>
              <a:t> Notation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8819B-F614-46B8-819B-923BD34EA227}"/>
              </a:ext>
            </a:extLst>
          </p:cNvPr>
          <p:cNvSpPr txBox="1"/>
          <p:nvPr/>
        </p:nvSpPr>
        <p:spPr>
          <a:xfrm>
            <a:off x="362076" y="1791151"/>
            <a:ext cx="11697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origin of the coordinate frame of link n </a:t>
            </a:r>
            <a:r>
              <a:rPr lang="en-US" dirty="0"/>
              <a:t>is set to be at the intersection of </a:t>
            </a:r>
            <a:r>
              <a:rPr lang="en-US" b="1" dirty="0"/>
              <a:t>the common normal </a:t>
            </a:r>
            <a:r>
              <a:rPr lang="en-US" dirty="0"/>
              <a:t>between the axes of joints n-1 and n and </a:t>
            </a:r>
            <a:r>
              <a:rPr lang="en-US" b="1" dirty="0"/>
              <a:t>the axis of joint 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</a:t>
            </a:r>
            <a:r>
              <a:rPr lang="en-US" b="1" i="1" dirty="0"/>
              <a:t>z</a:t>
            </a:r>
            <a:r>
              <a:rPr lang="en-US" b="1" dirty="0"/>
              <a:t> axis for link n</a:t>
            </a:r>
            <a:r>
              <a:rPr lang="en-US" dirty="0"/>
              <a:t> will be aligned with </a:t>
            </a:r>
            <a:r>
              <a:rPr lang="en-US" b="1" dirty="0"/>
              <a:t>the axis of joint 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</a:t>
            </a:r>
            <a:r>
              <a:rPr lang="en-US" b="1" i="1" dirty="0"/>
              <a:t>x</a:t>
            </a:r>
            <a:r>
              <a:rPr lang="en-US" b="1" dirty="0"/>
              <a:t> axis for link n</a:t>
            </a:r>
            <a:r>
              <a:rPr lang="en-US" dirty="0"/>
              <a:t> will be directed along the normal </a:t>
            </a:r>
            <a:r>
              <a:rPr lang="en-US" b="1" dirty="0"/>
              <a:t>between the axes of joints n-1 and n</a:t>
            </a:r>
            <a:r>
              <a:rPr lang="en-US" dirty="0"/>
              <a:t>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BCE1BD-8305-8844-997B-1448DB7C5579}"/>
              </a:ext>
            </a:extLst>
          </p:cNvPr>
          <p:cNvSpPr/>
          <p:nvPr/>
        </p:nvSpPr>
        <p:spPr>
          <a:xfrm>
            <a:off x="68153" y="1439782"/>
            <a:ext cx="4150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How to affix the coordinate frame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3D04343-3502-7841-ABD0-75A013C3B610}"/>
              </a:ext>
            </a:extLst>
          </p:cNvPr>
          <p:cNvGrpSpPr/>
          <p:nvPr/>
        </p:nvGrpSpPr>
        <p:grpSpPr>
          <a:xfrm>
            <a:off x="323691" y="2826961"/>
            <a:ext cx="6445476" cy="4053358"/>
            <a:chOff x="2873262" y="2639107"/>
            <a:chExt cx="6445476" cy="405335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8F7233A-F55C-984B-9165-26ACB4F12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0410" y="3246962"/>
              <a:ext cx="192629" cy="26322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E8E7908-6E2A-2946-B90C-C3E7D504E6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31930" y="4139513"/>
              <a:ext cx="265686" cy="29925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D610313-0B25-F84B-AF02-03302F860E4E}"/>
                </a:ext>
              </a:extLst>
            </p:cNvPr>
            <p:cNvGrpSpPr/>
            <p:nvPr/>
          </p:nvGrpSpPr>
          <p:grpSpPr>
            <a:xfrm>
              <a:off x="5552528" y="3301418"/>
              <a:ext cx="3237471" cy="1309077"/>
              <a:chOff x="2026507" y="4395043"/>
              <a:chExt cx="3237471" cy="1309077"/>
            </a:xfrm>
          </p:grpSpPr>
          <p:sp>
            <p:nvSpPr>
              <p:cNvPr id="191" name="Cylinder 49">
                <a:extLst>
                  <a:ext uri="{FF2B5EF4-FFF2-40B4-BE49-F238E27FC236}">
                    <a16:creationId xmlns:a16="http://schemas.microsoft.com/office/drawing/2014/main" id="{2D4F8E64-3E54-5342-99C9-0C9557BAF87F}"/>
                  </a:ext>
                </a:extLst>
              </p:cNvPr>
              <p:cNvSpPr/>
              <p:nvPr/>
            </p:nvSpPr>
            <p:spPr>
              <a:xfrm rot="2101129">
                <a:off x="4516877" y="4472591"/>
                <a:ext cx="356259" cy="8501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Cylinder 50">
                <a:extLst>
                  <a:ext uri="{FF2B5EF4-FFF2-40B4-BE49-F238E27FC236}">
                    <a16:creationId xmlns:a16="http://schemas.microsoft.com/office/drawing/2014/main" id="{0D204908-3B57-2A4A-8EC1-806BD31D0291}"/>
                  </a:ext>
                </a:extLst>
              </p:cNvPr>
              <p:cNvSpPr/>
              <p:nvPr/>
            </p:nvSpPr>
            <p:spPr>
              <a:xfrm rot="20882447">
                <a:off x="2277120" y="4395043"/>
                <a:ext cx="356259" cy="831872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D4634325-9FEC-6049-A49B-2DFD9F7798F8}"/>
                  </a:ext>
                </a:extLst>
              </p:cNvPr>
              <p:cNvSpPr/>
              <p:nvPr/>
            </p:nvSpPr>
            <p:spPr>
              <a:xfrm>
                <a:off x="2026507" y="4610270"/>
                <a:ext cx="3237471" cy="914400"/>
              </a:xfrm>
              <a:prstGeom prst="arc">
                <a:avLst>
                  <a:gd name="adj1" fmla="val 11927707"/>
                  <a:gd name="adj2" fmla="val 2032702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Arc 193">
                <a:extLst>
                  <a:ext uri="{FF2B5EF4-FFF2-40B4-BE49-F238E27FC236}">
                    <a16:creationId xmlns:a16="http://schemas.microsoft.com/office/drawing/2014/main" id="{59843320-059B-C44D-A68F-0B26A7F6927A}"/>
                  </a:ext>
                </a:extLst>
              </p:cNvPr>
              <p:cNvSpPr/>
              <p:nvPr/>
            </p:nvSpPr>
            <p:spPr>
              <a:xfrm>
                <a:off x="2211861" y="4789720"/>
                <a:ext cx="2693772" cy="914400"/>
              </a:xfrm>
              <a:prstGeom prst="arc">
                <a:avLst>
                  <a:gd name="adj1" fmla="val 12053854"/>
                  <a:gd name="adj2" fmla="val 2040375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1C053DE-1308-DA4C-A8D5-3C1C78FD8D30}"/>
                  </a:ext>
                </a:extLst>
              </p:cNvPr>
              <p:cNvSpPr/>
              <p:nvPr/>
            </p:nvSpPr>
            <p:spPr>
              <a:xfrm rot="2119308">
                <a:off x="4824005" y="4566877"/>
                <a:ext cx="186112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AEF54598-B715-4840-915D-E53FB594FAA3}"/>
                  </a:ext>
                </a:extLst>
              </p:cNvPr>
              <p:cNvSpPr/>
              <p:nvPr/>
            </p:nvSpPr>
            <p:spPr>
              <a:xfrm rot="20882447">
                <a:off x="2287678" y="4423299"/>
                <a:ext cx="186112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044289F-98CB-734E-A590-6DC77D92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7228" y="4145306"/>
              <a:ext cx="533059" cy="72961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0F4B051-4E9F-784C-B164-FA77A8F78B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0741" y="5183741"/>
              <a:ext cx="278923" cy="125515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59CE2BEE-28E8-3B48-9348-B0C418842B5E}"/>
                </a:ext>
              </a:extLst>
            </p:cNvPr>
            <p:cNvSpPr/>
            <p:nvPr/>
          </p:nvSpPr>
          <p:spPr>
            <a:xfrm rot="21260573" flipH="1">
              <a:off x="3326852" y="4370513"/>
              <a:ext cx="3237471" cy="914400"/>
            </a:xfrm>
            <a:prstGeom prst="arc">
              <a:avLst>
                <a:gd name="adj1" fmla="val 11927707"/>
                <a:gd name="adj2" fmla="val 2019853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22B11A9D-3F40-7842-AC75-291B5EBEAB87}"/>
                </a:ext>
              </a:extLst>
            </p:cNvPr>
            <p:cNvSpPr/>
            <p:nvPr/>
          </p:nvSpPr>
          <p:spPr>
            <a:xfrm rot="21399617" flipH="1">
              <a:off x="3748525" y="4501803"/>
              <a:ext cx="2693772" cy="914400"/>
            </a:xfrm>
            <a:prstGeom prst="arc">
              <a:avLst>
                <a:gd name="adj1" fmla="val 12053854"/>
                <a:gd name="adj2" fmla="val 2037934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907D025-7948-C047-AB57-6FAB4000AED6}"/>
                </a:ext>
              </a:extLst>
            </p:cNvPr>
            <p:cNvGrpSpPr/>
            <p:nvPr/>
          </p:nvGrpSpPr>
          <p:grpSpPr>
            <a:xfrm rot="976039">
              <a:off x="3538756" y="4418953"/>
              <a:ext cx="850114" cy="467641"/>
              <a:chOff x="871111" y="6687921"/>
              <a:chExt cx="850114" cy="467641"/>
            </a:xfrm>
          </p:grpSpPr>
          <p:sp>
            <p:nvSpPr>
              <p:cNvPr id="189" name="Cylinder 58">
                <a:extLst>
                  <a:ext uri="{FF2B5EF4-FFF2-40B4-BE49-F238E27FC236}">
                    <a16:creationId xmlns:a16="http://schemas.microsoft.com/office/drawing/2014/main" id="{09B76237-278C-5940-B7E6-1F4A25E5EF32}"/>
                  </a:ext>
                </a:extLst>
              </p:cNvPr>
              <p:cNvSpPr/>
              <p:nvPr/>
            </p:nvSpPr>
            <p:spPr>
              <a:xfrm rot="18116604" flipH="1">
                <a:off x="1118038" y="6552376"/>
                <a:ext cx="356259" cy="8501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CCA8834-0BEE-864B-9369-A4E99BC2B7DC}"/>
                  </a:ext>
                </a:extLst>
              </p:cNvPr>
              <p:cNvSpPr/>
              <p:nvPr/>
            </p:nvSpPr>
            <p:spPr>
              <a:xfrm rot="18098425" flipH="1">
                <a:off x="878270" y="6758117"/>
                <a:ext cx="186112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2F88EAF-E368-7448-B2D4-BA5E11B4E9F9}"/>
                </a:ext>
              </a:extLst>
            </p:cNvPr>
            <p:cNvGrpSpPr/>
            <p:nvPr/>
          </p:nvGrpSpPr>
          <p:grpSpPr>
            <a:xfrm>
              <a:off x="5888812" y="4058374"/>
              <a:ext cx="493399" cy="805218"/>
              <a:chOff x="3077570" y="5629701"/>
              <a:chExt cx="493399" cy="805218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1ADA227D-39F7-C74A-902F-FA402D03B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570" y="5711588"/>
                <a:ext cx="143302" cy="7233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F779BB9-1A12-5B40-B08A-B87AA5EBC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7150" y="5633664"/>
                <a:ext cx="143302" cy="7233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Freeform: Shape 70">
                <a:extLst>
                  <a:ext uri="{FF2B5EF4-FFF2-40B4-BE49-F238E27FC236}">
                    <a16:creationId xmlns:a16="http://schemas.microsoft.com/office/drawing/2014/main" id="{92E5B799-1100-E640-9261-BB2335D0E42A}"/>
                  </a:ext>
                </a:extLst>
              </p:cNvPr>
              <p:cNvSpPr/>
              <p:nvPr/>
            </p:nvSpPr>
            <p:spPr>
              <a:xfrm>
                <a:off x="3077570" y="5629701"/>
                <a:ext cx="348018" cy="72024"/>
              </a:xfrm>
              <a:custGeom>
                <a:avLst/>
                <a:gdLst>
                  <a:gd name="connsiteX0" fmla="*/ 0 w 348018"/>
                  <a:gd name="connsiteY0" fmla="*/ 68239 h 72024"/>
                  <a:gd name="connsiteX1" fmla="*/ 348018 w 348018"/>
                  <a:gd name="connsiteY1" fmla="*/ 0 h 7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018" h="72024">
                    <a:moveTo>
                      <a:pt x="0" y="68239"/>
                    </a:moveTo>
                    <a:cubicBezTo>
                      <a:pt x="129654" y="75063"/>
                      <a:pt x="259308" y="81887"/>
                      <a:pt x="348018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71">
                <a:extLst>
                  <a:ext uri="{FF2B5EF4-FFF2-40B4-BE49-F238E27FC236}">
                    <a16:creationId xmlns:a16="http://schemas.microsoft.com/office/drawing/2014/main" id="{61E94979-31EB-F640-B88F-F58F5E674B05}"/>
                  </a:ext>
                </a:extLst>
              </p:cNvPr>
              <p:cNvSpPr/>
              <p:nvPr/>
            </p:nvSpPr>
            <p:spPr>
              <a:xfrm rot="21361373">
                <a:off x="3222951" y="6362241"/>
                <a:ext cx="348018" cy="72024"/>
              </a:xfrm>
              <a:custGeom>
                <a:avLst/>
                <a:gdLst>
                  <a:gd name="connsiteX0" fmla="*/ 0 w 348018"/>
                  <a:gd name="connsiteY0" fmla="*/ 68239 h 72024"/>
                  <a:gd name="connsiteX1" fmla="*/ 348018 w 348018"/>
                  <a:gd name="connsiteY1" fmla="*/ 0 h 7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018" h="72024">
                    <a:moveTo>
                      <a:pt x="0" y="68239"/>
                    </a:moveTo>
                    <a:cubicBezTo>
                      <a:pt x="129654" y="75063"/>
                      <a:pt x="259308" y="81887"/>
                      <a:pt x="348018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535AB22-8F87-974F-B910-69C9E9333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1660" y="5019061"/>
              <a:ext cx="917078" cy="103293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BC8E527-C245-824A-868A-43F75AE043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0981" y="2958525"/>
              <a:ext cx="89629" cy="40333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4D540C-5A20-1849-AE0B-690FCDBE8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7814" y="5739735"/>
              <a:ext cx="1373635" cy="748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0B9A23-4C85-E344-A4C8-CDBD1D0CD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2110" y="5841894"/>
              <a:ext cx="595305" cy="136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1C23ABFF-30E0-2C4B-8ED3-3C0C9FD567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7443" y="4614865"/>
              <a:ext cx="115704" cy="52864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3E714DB6-46CB-ED41-98EA-876101B128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0740" y="4976815"/>
              <a:ext cx="707074" cy="16482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EC090A7A-58CD-834A-9613-E47AF9C6EE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3025" y="6072188"/>
              <a:ext cx="368926" cy="42153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9E946F0-F1F6-864F-8C47-0FA776194F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8216" y="6224588"/>
              <a:ext cx="501584" cy="26913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A63A53-87CC-3E49-8A3E-9270A3438E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6063" y="5360982"/>
              <a:ext cx="286062" cy="128730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8B7A7D5A-D5F9-F543-8844-3F9F9BBC0E06}"/>
                    </a:ext>
                  </a:extLst>
                </p:cNvPr>
                <p:cNvSpPr txBox="1"/>
                <p:nvPr/>
              </p:nvSpPr>
              <p:spPr>
                <a:xfrm>
                  <a:off x="4627544" y="5923988"/>
                  <a:ext cx="5005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8B7A7D5A-D5F9-F543-8844-3F9F9BBC0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544" y="5923988"/>
                  <a:ext cx="500522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5000" r="-2500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4321BE7-0152-284D-B256-CF6446A9BCC7}"/>
                    </a:ext>
                  </a:extLst>
                </p:cNvPr>
                <p:cNvSpPr txBox="1"/>
                <p:nvPr/>
              </p:nvSpPr>
              <p:spPr>
                <a:xfrm>
                  <a:off x="5679864" y="5842821"/>
                  <a:ext cx="5151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4321BE7-0152-284D-B256-CF6446A9B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9864" y="5842821"/>
                  <a:ext cx="51514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762" r="-2381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24D7DC3E-EFBB-014B-8937-D918625F28CB}"/>
                    </a:ext>
                  </a:extLst>
                </p:cNvPr>
                <p:cNvSpPr txBox="1"/>
                <p:nvPr/>
              </p:nvSpPr>
              <p:spPr>
                <a:xfrm>
                  <a:off x="6049677" y="2944537"/>
                  <a:ext cx="2906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41C31CC-E971-4E33-B4C2-BEB22687A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677" y="2944537"/>
                  <a:ext cx="29065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667" r="-416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DA741B4A-CE9E-E447-974D-5921BCEE941D}"/>
                    </a:ext>
                  </a:extLst>
                </p:cNvPr>
                <p:cNvSpPr txBox="1"/>
                <p:nvPr/>
              </p:nvSpPr>
              <p:spPr>
                <a:xfrm>
                  <a:off x="8717280" y="3296672"/>
                  <a:ext cx="5156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734A54A-C7D3-4E50-9767-6FBE135A1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7280" y="3296672"/>
                  <a:ext cx="51565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412" r="-352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A398234A-E0C0-F446-8B34-8D091B514255}"/>
                    </a:ext>
                  </a:extLst>
                </p:cNvPr>
                <p:cNvSpPr txBox="1"/>
                <p:nvPr/>
              </p:nvSpPr>
              <p:spPr>
                <a:xfrm>
                  <a:off x="3705196" y="3993608"/>
                  <a:ext cx="5156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B23B38A-1B09-4451-BE9F-ACD5EE9063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196" y="3993608"/>
                  <a:ext cx="51565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0714" r="-4762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84C0798-7CBC-E64D-8CC9-7C123E714E19}"/>
                </a:ext>
              </a:extLst>
            </p:cNvPr>
            <p:cNvSpPr txBox="1"/>
            <p:nvPr/>
          </p:nvSpPr>
          <p:spPr>
            <a:xfrm>
              <a:off x="5446920" y="2639107"/>
              <a:ext cx="76771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Joint n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5CCC703-E9FD-864E-9D52-9C791082B20E}"/>
                </a:ext>
              </a:extLst>
            </p:cNvPr>
            <p:cNvSpPr txBox="1"/>
            <p:nvPr/>
          </p:nvSpPr>
          <p:spPr>
            <a:xfrm>
              <a:off x="2873262" y="3765964"/>
              <a:ext cx="94564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Joint n-1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287B93A-00ED-F64C-BB25-ABD7C833E748}"/>
                </a:ext>
              </a:extLst>
            </p:cNvPr>
            <p:cNvSpPr txBox="1"/>
            <p:nvPr/>
          </p:nvSpPr>
          <p:spPr>
            <a:xfrm>
              <a:off x="8331416" y="2893019"/>
              <a:ext cx="98732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Joint n+1</a:t>
              </a:r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D2C0E9CA-8C33-D248-B542-DC2BE0C75558}"/>
                </a:ext>
              </a:extLst>
            </p:cNvPr>
            <p:cNvSpPr/>
            <p:nvPr/>
          </p:nvSpPr>
          <p:spPr>
            <a:xfrm rot="5909339">
              <a:off x="3256648" y="3974587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66A27DAD-20C8-0B45-8F11-6DBE1B03A3E7}"/>
                </a:ext>
              </a:extLst>
            </p:cNvPr>
            <p:cNvSpPr/>
            <p:nvPr/>
          </p:nvSpPr>
          <p:spPr>
            <a:xfrm rot="7440392">
              <a:off x="5646853" y="2791760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Arc 152">
              <a:extLst>
                <a:ext uri="{FF2B5EF4-FFF2-40B4-BE49-F238E27FC236}">
                  <a16:creationId xmlns:a16="http://schemas.microsoft.com/office/drawing/2014/main" id="{9315E560-CCB8-3A40-9D7E-BFE863833611}"/>
                </a:ext>
              </a:extLst>
            </p:cNvPr>
            <p:cNvSpPr/>
            <p:nvPr/>
          </p:nvSpPr>
          <p:spPr>
            <a:xfrm rot="9831333">
              <a:off x="8448494" y="3045852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9896A7C-F99C-E049-80FD-B49B2E2034AE}"/>
                </a:ext>
              </a:extLst>
            </p:cNvPr>
            <p:cNvSpPr txBox="1"/>
            <p:nvPr/>
          </p:nvSpPr>
          <p:spPr>
            <a:xfrm>
              <a:off x="6764434" y="3113295"/>
              <a:ext cx="70243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accent2"/>
                  </a:solidFill>
                </a:rPr>
                <a:t>Link n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A36B3E3-5089-1648-9489-A512D9EF1EBA}"/>
                </a:ext>
              </a:extLst>
            </p:cNvPr>
            <p:cNvSpPr txBox="1"/>
            <p:nvPr/>
          </p:nvSpPr>
          <p:spPr>
            <a:xfrm>
              <a:off x="4580573" y="4005984"/>
              <a:ext cx="88036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accent1"/>
                  </a:solidFill>
                </a:rPr>
                <a:t>Link n-1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67B50A3-8DAC-DD4D-8407-6B625B12C7B3}"/>
                </a:ext>
              </a:extLst>
            </p:cNvPr>
            <p:cNvSpPr txBox="1"/>
            <p:nvPr/>
          </p:nvSpPr>
          <p:spPr>
            <a:xfrm rot="1133211">
              <a:off x="8429315" y="3663531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F693D94-CCD4-E44D-8B4D-B82417676A6E}"/>
                </a:ext>
              </a:extLst>
            </p:cNvPr>
            <p:cNvSpPr txBox="1"/>
            <p:nvPr/>
          </p:nvSpPr>
          <p:spPr>
            <a:xfrm rot="19645614">
              <a:off x="3300147" y="4622644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991B65A-71BE-8346-A44A-33E5A68A05CB}"/>
                    </a:ext>
                  </a:extLst>
                </p:cNvPr>
                <p:cNvSpPr txBox="1"/>
                <p:nvPr/>
              </p:nvSpPr>
              <p:spPr>
                <a:xfrm>
                  <a:off x="6018578" y="4285445"/>
                  <a:ext cx="2809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991B65A-71BE-8346-A44A-33E5A68A0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8578" y="4285445"/>
                  <a:ext cx="28091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48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5C6B414-41EE-624C-8B17-0CFE84056A9C}"/>
                    </a:ext>
                  </a:extLst>
                </p:cNvPr>
                <p:cNvSpPr txBox="1"/>
                <p:nvPr/>
              </p:nvSpPr>
              <p:spPr>
                <a:xfrm>
                  <a:off x="7036579" y="4920727"/>
                  <a:ext cx="2955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5C6B414-41EE-624C-8B17-0CFE84056A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579" y="4920727"/>
                  <a:ext cx="29552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00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E6CED8F-35B5-F141-AFC2-A5D1FCF45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604" y="5819288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3FFF98F-2B56-2D48-98DC-9E68837E3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9480" y="5819288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8D0B8ED-7479-8449-A8EA-43E634C413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5797" y="4970789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C7CFBBE-C076-4D46-902C-11E16E5A1B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673" y="4970789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9F29E6D-81BC-0D4C-BF07-94D82316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638" y="5146164"/>
              <a:ext cx="161847" cy="33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8E8A79E5-16EE-5741-ADC8-C90637F964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019" y="5975626"/>
              <a:ext cx="161847" cy="33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E27786E-FE47-AC40-BEC1-A3FA73A80967}"/>
                    </a:ext>
                  </a:extLst>
                </p:cNvPr>
                <p:cNvSpPr txBox="1"/>
                <p:nvPr/>
              </p:nvSpPr>
              <p:spPr>
                <a:xfrm>
                  <a:off x="5913226" y="5448508"/>
                  <a:ext cx="3205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F5FC396-CD4E-4857-B024-4FC3968F81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226" y="5448508"/>
                  <a:ext cx="32053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8868" t="-2222" r="-188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E18FFE1-8DA1-8048-8AB7-CFBFF602B0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0982" y="5164914"/>
              <a:ext cx="177064" cy="8341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3D4DBF8-D8FD-9843-8B14-0594FC3FA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4320" y="5357995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9AE07CD-17C9-1548-B69F-B48B5B0A0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6196" y="5357995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66D979A-D4AD-0446-AAA3-89764096F4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8653" y="5354935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C333FD1-B4E4-024C-9BC1-95B7E0FB4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2537" y="5450848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F98EEBE-2105-424F-8D22-F5F8817BF1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4413" y="5450848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67B6941-3891-F345-A73F-3E63094C4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6870" y="5447788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F5A6CBE1-C295-0F45-945B-56FEB6B816CF}"/>
                </a:ext>
              </a:extLst>
            </p:cNvPr>
            <p:cNvSpPr/>
            <p:nvPr/>
          </p:nvSpPr>
          <p:spPr>
            <a:xfrm rot="18353984">
              <a:off x="4923960" y="5788160"/>
              <a:ext cx="515491" cy="368584"/>
            </a:xfrm>
            <a:prstGeom prst="arc">
              <a:avLst>
                <a:gd name="adj1" fmla="val 16200000"/>
                <a:gd name="adj2" fmla="val 21407914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CA55E30C-3427-364A-A4EB-DEAAB8F9700D}"/>
                    </a:ext>
                  </a:extLst>
                </p:cNvPr>
                <p:cNvSpPr txBox="1"/>
                <p:nvPr/>
              </p:nvSpPr>
              <p:spPr>
                <a:xfrm>
                  <a:off x="4692125" y="5294173"/>
                  <a:ext cx="5497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21AC9F-64CF-4687-8023-E8EC51CAF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2125" y="5294173"/>
                  <a:ext cx="54976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556" r="-5556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B7783CE0-1E3C-EB48-8CB0-E4289DCDD6ED}"/>
                    </a:ext>
                  </a:extLst>
                </p:cNvPr>
                <p:cNvSpPr txBox="1"/>
                <p:nvPr/>
              </p:nvSpPr>
              <p:spPr>
                <a:xfrm>
                  <a:off x="5952561" y="6337515"/>
                  <a:ext cx="5369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A26CE82-47CA-494F-96BA-DBF893C3E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561" y="6337515"/>
                  <a:ext cx="53694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618" r="-449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ED9054-08A4-2340-AC6F-38C8B07BBA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1947" y="6148388"/>
              <a:ext cx="863628" cy="4674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F953AD9-BAF9-2846-8B33-8D68D2D87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3943" y="6515100"/>
              <a:ext cx="64857" cy="33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9A67873-C0B2-F641-9855-7C969FAF0A67}"/>
                </a:ext>
              </a:extLst>
            </p:cNvPr>
            <p:cNvCxnSpPr>
              <a:cxnSpLocks/>
            </p:cNvCxnSpPr>
            <p:nvPr/>
          </p:nvCxnSpPr>
          <p:spPr>
            <a:xfrm>
              <a:off x="5581650" y="6462713"/>
              <a:ext cx="51354" cy="58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15B1B07-C96E-D540-9582-3A0CEC4C72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458" y="6037466"/>
              <a:ext cx="59817" cy="33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0E0B7AE-40D9-CF44-86DE-6CCF9443D46B}"/>
                </a:ext>
              </a:extLst>
            </p:cNvPr>
            <p:cNvCxnSpPr>
              <a:cxnSpLocks/>
            </p:cNvCxnSpPr>
            <p:nvPr/>
          </p:nvCxnSpPr>
          <p:spPr>
            <a:xfrm>
              <a:off x="6410873" y="6021412"/>
              <a:ext cx="9871" cy="56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Arc 181">
              <a:extLst>
                <a:ext uri="{FF2B5EF4-FFF2-40B4-BE49-F238E27FC236}">
                  <a16:creationId xmlns:a16="http://schemas.microsoft.com/office/drawing/2014/main" id="{A8C5B47C-21C6-994B-B320-301D163BCA42}"/>
                </a:ext>
              </a:extLst>
            </p:cNvPr>
            <p:cNvSpPr/>
            <p:nvPr/>
          </p:nvSpPr>
          <p:spPr>
            <a:xfrm rot="19686363">
              <a:off x="6250522" y="5808757"/>
              <a:ext cx="432058" cy="368584"/>
            </a:xfrm>
            <a:prstGeom prst="arc">
              <a:avLst>
                <a:gd name="adj1" fmla="val 1200279"/>
                <a:gd name="adj2" fmla="val 0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373692A6-7880-8945-876E-4FDBC986A97F}"/>
                    </a:ext>
                  </a:extLst>
                </p:cNvPr>
                <p:cNvSpPr txBox="1"/>
                <p:nvPr/>
              </p:nvSpPr>
              <p:spPr>
                <a:xfrm>
                  <a:off x="6653372" y="5999059"/>
                  <a:ext cx="315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EDB7303-849B-436F-BB15-71C682B4E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372" y="5999059"/>
                  <a:ext cx="31572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7308" r="-384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EE9E10F-1EF0-FF4D-994A-A916E01C07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40321" y="6516299"/>
              <a:ext cx="156406" cy="17616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236F2938-5238-3947-8AB9-1DE4379964F7}"/>
                  </a:ext>
                </a:extLst>
              </p:cNvPr>
              <p:cNvSpPr txBox="1"/>
              <p:nvPr/>
            </p:nvSpPr>
            <p:spPr>
              <a:xfrm>
                <a:off x="6425614" y="4114976"/>
                <a:ext cx="563370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DH parameters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: the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: the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: the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: the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236F2938-5238-3947-8AB9-1DE43799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14" y="4114976"/>
                <a:ext cx="5633707" cy="1477328"/>
              </a:xfrm>
              <a:prstGeom prst="rect">
                <a:avLst/>
              </a:prstGeom>
              <a:blipFill>
                <a:blip r:embed="rId13"/>
                <a:stretch>
                  <a:fillRect l="-449" t="-1724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38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Modified</a:t>
            </a:r>
            <a:r>
              <a:rPr lang="en-US" dirty="0"/>
              <a:t> </a:t>
            </a:r>
            <a:r>
              <a:rPr lang="en-US" dirty="0" err="1"/>
              <a:t>Denavit-Hartenberg</a:t>
            </a:r>
            <a:r>
              <a:rPr lang="en-US" dirty="0"/>
              <a:t> Notation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2F4D1-E034-CF43-B694-129BAAA10B45}"/>
              </a:ext>
            </a:extLst>
          </p:cNvPr>
          <p:cNvSpPr/>
          <p:nvPr/>
        </p:nvSpPr>
        <p:spPr>
          <a:xfrm>
            <a:off x="68153" y="1439782"/>
            <a:ext cx="108261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How to derive an </a:t>
            </a:r>
            <a:r>
              <a:rPr lang="en-US" sz="2000" b="1" i="1" dirty="0"/>
              <a:t>A</a:t>
            </a:r>
            <a:r>
              <a:rPr lang="en-US" sz="2000" dirty="0"/>
              <a:t>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can establish an </a:t>
            </a:r>
            <a:r>
              <a:rPr lang="en-US" b="1" i="1" dirty="0"/>
              <a:t>A</a:t>
            </a:r>
            <a:r>
              <a:rPr lang="en-US" dirty="0"/>
              <a:t> matrix between successive frame n-1, n by the following rotations and translations.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58707-55FC-CE49-98A6-87219E74ADF4}"/>
                  </a:ext>
                </a:extLst>
              </p:cNvPr>
              <p:cNvSpPr txBox="1"/>
              <p:nvPr/>
            </p:nvSpPr>
            <p:spPr>
              <a:xfrm>
                <a:off x="3589902" y="2216697"/>
                <a:ext cx="50121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Rotate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the twist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Translate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a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Rotate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an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Translate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58707-55FC-CE49-98A6-87219E74A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02" y="2216697"/>
                <a:ext cx="5012196" cy="1200329"/>
              </a:xfrm>
              <a:prstGeom prst="rect">
                <a:avLst/>
              </a:prstGeom>
              <a:blipFill>
                <a:blip r:embed="rId2"/>
                <a:stretch>
                  <a:fillRect l="-1013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471184-82BC-0C4D-BF38-A438C46C1DD8}"/>
                  </a:ext>
                </a:extLst>
              </p:cNvPr>
              <p:cNvSpPr txBox="1"/>
              <p:nvPr/>
            </p:nvSpPr>
            <p:spPr>
              <a:xfrm>
                <a:off x="2897240" y="3606259"/>
                <a:ext cx="6397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𝑇𝑟𝑎𝑛𝑠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,0,0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𝑅𝑜𝑡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𝑇𝑟𝑎𝑛𝑠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471184-82BC-0C4D-BF38-A438C46C1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0" y="3606259"/>
                <a:ext cx="6397521" cy="276999"/>
              </a:xfrm>
              <a:prstGeom prst="rect">
                <a:avLst/>
              </a:prstGeom>
              <a:blipFill>
                <a:blip r:embed="rId3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F5E04C-76B2-4B47-8535-654222322C51}"/>
              </a:ext>
            </a:extLst>
          </p:cNvPr>
          <p:cNvCxnSpPr>
            <a:cxnSpLocks/>
          </p:cNvCxnSpPr>
          <p:nvPr/>
        </p:nvCxnSpPr>
        <p:spPr>
          <a:xfrm>
            <a:off x="3861995" y="3948056"/>
            <a:ext cx="546488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4E971D-F472-3E48-8783-59A2C0EC5003}"/>
              </a:ext>
            </a:extLst>
          </p:cNvPr>
          <p:cNvSpPr txBox="1"/>
          <p:nvPr/>
        </p:nvSpPr>
        <p:spPr>
          <a:xfrm>
            <a:off x="5394564" y="3960208"/>
            <a:ext cx="238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Relative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C975C1-F077-E945-BAD0-7E51C1C441F4}"/>
                  </a:ext>
                </a:extLst>
              </p:cNvPr>
              <p:cNvSpPr txBox="1"/>
              <p:nvPr/>
            </p:nvSpPr>
            <p:spPr>
              <a:xfrm>
                <a:off x="940230" y="4423639"/>
                <a:ext cx="10311541" cy="103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C975C1-F077-E945-BAD0-7E51C1C4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30" y="4423639"/>
                <a:ext cx="10311541" cy="1036822"/>
              </a:xfrm>
              <a:prstGeom prst="rect">
                <a:avLst/>
              </a:prstGeom>
              <a:blipFill>
                <a:blip r:embed="rId4"/>
                <a:stretch>
                  <a:fillRect l="-123" t="-365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F28C5D-6300-394B-9CD8-50AB8E2123FF}"/>
                  </a:ext>
                </a:extLst>
              </p:cNvPr>
              <p:cNvSpPr/>
              <p:nvPr/>
            </p:nvSpPr>
            <p:spPr>
              <a:xfrm>
                <a:off x="2018346" y="5627946"/>
                <a:ext cx="8155309" cy="1145955"/>
              </a:xfrm>
              <a:prstGeom prst="rect">
                <a:avLst/>
              </a:prstGeom>
              <a:ln w="1905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func>
                                            <m:func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F28C5D-6300-394B-9CD8-50AB8E212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46" y="5627946"/>
                <a:ext cx="8155309" cy="1145955"/>
              </a:xfrm>
              <a:prstGeom prst="rect">
                <a:avLst/>
              </a:prstGeom>
              <a:blipFill>
                <a:blip r:embed="rId5"/>
                <a:stretch>
                  <a:fillRect b="-21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72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Modified</a:t>
            </a:r>
            <a:r>
              <a:rPr lang="en-US" dirty="0"/>
              <a:t> </a:t>
            </a:r>
            <a:r>
              <a:rPr lang="en-US" dirty="0" err="1"/>
              <a:t>Denavit-Hartenberg</a:t>
            </a:r>
            <a:r>
              <a:rPr lang="en-US" dirty="0"/>
              <a:t> Notation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2F4D1-E034-CF43-B694-129BAAA10B45}"/>
              </a:ext>
            </a:extLst>
          </p:cNvPr>
          <p:cNvSpPr/>
          <p:nvPr/>
        </p:nvSpPr>
        <p:spPr>
          <a:xfrm>
            <a:off x="68153" y="1439782"/>
            <a:ext cx="5218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DH parameters table for a 3-DOF manipulator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" name="Table 127">
                <a:extLst>
                  <a:ext uri="{FF2B5EF4-FFF2-40B4-BE49-F238E27FC236}">
                    <a16:creationId xmlns:a16="http://schemas.microsoft.com/office/drawing/2014/main" id="{7F265629-DFC1-A54B-A044-2AEA21136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3832357"/>
                  </p:ext>
                </p:extLst>
              </p:nvPr>
            </p:nvGraphicFramePr>
            <p:xfrm>
              <a:off x="5787615" y="1937882"/>
              <a:ext cx="5625130" cy="1857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5026">
                      <a:extLst>
                        <a:ext uri="{9D8B030D-6E8A-4147-A177-3AD203B41FA5}">
                          <a16:colId xmlns:a16="http://schemas.microsoft.com/office/drawing/2014/main" val="2833639031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1099625022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2597381280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3890956439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1491629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2119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69104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−90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7109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97354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9434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8" name="Table 127">
                <a:extLst>
                  <a:ext uri="{FF2B5EF4-FFF2-40B4-BE49-F238E27FC236}">
                    <a16:creationId xmlns:a16="http://schemas.microsoft.com/office/drawing/2014/main" id="{7F265629-DFC1-A54B-A044-2AEA21136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3832357"/>
                  </p:ext>
                </p:extLst>
              </p:nvPr>
            </p:nvGraphicFramePr>
            <p:xfrm>
              <a:off x="5787615" y="1937882"/>
              <a:ext cx="5625130" cy="1857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5026">
                      <a:extLst>
                        <a:ext uri="{9D8B030D-6E8A-4147-A177-3AD203B41FA5}">
                          <a16:colId xmlns:a16="http://schemas.microsoft.com/office/drawing/2014/main" val="2833639031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1099625022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2597381280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3890956439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1491629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448" r="-400000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448" r="-300000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273" t="-3448" r="-203409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8876" t="-3448" r="-101124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8876" t="-3448" r="-1124" b="-4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2119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0000" r="-30000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273" t="-100000" r="-203409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8876" t="-100000" r="-101124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8876" t="-100000" r="-1124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9104917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6897" r="-300000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273" t="-206897" r="-203409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8876" t="-206897" r="-101124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8876" t="-206897" r="-1124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7109038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96667" r="-3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273" t="-296667" r="-20340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8876" t="-296667" r="-101124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8876" t="-296667" r="-1124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735476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410345" r="-30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273" t="-410345" r="-203409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8876" t="-410345" r="-101124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8876" t="-410345" r="-1124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43401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FB221B5-CD7A-CE4D-8BF1-C847DE383214}"/>
              </a:ext>
            </a:extLst>
          </p:cNvPr>
          <p:cNvGrpSpPr/>
          <p:nvPr/>
        </p:nvGrpSpPr>
        <p:grpSpPr>
          <a:xfrm>
            <a:off x="695966" y="2196521"/>
            <a:ext cx="4200798" cy="1340162"/>
            <a:chOff x="695966" y="2412188"/>
            <a:chExt cx="4200798" cy="1340162"/>
          </a:xfrm>
        </p:grpSpPr>
        <p:sp>
          <p:nvSpPr>
            <p:cNvPr id="2" name="Can 1">
              <a:extLst>
                <a:ext uri="{FF2B5EF4-FFF2-40B4-BE49-F238E27FC236}">
                  <a16:creationId xmlns:a16="http://schemas.microsoft.com/office/drawing/2014/main" id="{E8670B59-9CC5-1C4A-A439-1C88B1D271CF}"/>
                </a:ext>
              </a:extLst>
            </p:cNvPr>
            <p:cNvSpPr/>
            <p:nvPr/>
          </p:nvSpPr>
          <p:spPr>
            <a:xfrm>
              <a:off x="889602" y="2854161"/>
              <a:ext cx="355003" cy="441063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069310-C562-9340-B1F4-27F8EFD2AB23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1067104" y="3295224"/>
              <a:ext cx="0" cy="33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B7B9F1-7CD8-1046-B0E5-078EAAF99677}"/>
                </a:ext>
              </a:extLst>
            </p:cNvPr>
            <p:cNvGrpSpPr/>
            <p:nvPr/>
          </p:nvGrpSpPr>
          <p:grpSpPr>
            <a:xfrm>
              <a:off x="695966" y="3621464"/>
              <a:ext cx="672800" cy="130886"/>
              <a:chOff x="1280166" y="3884524"/>
              <a:chExt cx="672800" cy="13088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4C91D6D-031B-CF47-8993-F704E4820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326" y="3884525"/>
                <a:ext cx="5486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AE1B970-8A01-7E49-98BA-7BEC2110B9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0166" y="3884525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8C710A8-947F-3341-A486-F777DD9233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4295" y="3884525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87DB465-2C04-6742-8CBA-E9EB3B815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60355" y="3884524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0F544A2-4628-EA4F-8F0B-35B83AA8FD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4484" y="3884524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1E1DB47-E479-8048-8149-5E084BA0FE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479" y="3884524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0A3583A-33ED-E649-8DF9-D2D2659D2C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6608" y="3884524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Can 38">
              <a:extLst>
                <a:ext uri="{FF2B5EF4-FFF2-40B4-BE49-F238E27FC236}">
                  <a16:creationId xmlns:a16="http://schemas.microsoft.com/office/drawing/2014/main" id="{4EADED1A-0C29-3144-9B27-7DB72697B340}"/>
                </a:ext>
              </a:extLst>
            </p:cNvPr>
            <p:cNvSpPr/>
            <p:nvPr/>
          </p:nvSpPr>
          <p:spPr>
            <a:xfrm rot="14506629">
              <a:off x="1912425" y="2786865"/>
              <a:ext cx="334972" cy="58568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133C887-345D-3D4E-BF99-5D0D5730009A}"/>
                </a:ext>
              </a:extLst>
            </p:cNvPr>
            <p:cNvCxnSpPr>
              <a:cxnSpLocks/>
            </p:cNvCxnSpPr>
            <p:nvPr/>
          </p:nvCxnSpPr>
          <p:spPr>
            <a:xfrm>
              <a:off x="2135501" y="3077740"/>
              <a:ext cx="5232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222912F0-DD5A-344F-8706-B658FBA90676}"/>
                </a:ext>
              </a:extLst>
            </p:cNvPr>
            <p:cNvSpPr/>
            <p:nvPr/>
          </p:nvSpPr>
          <p:spPr>
            <a:xfrm rot="14506629">
              <a:off x="2804760" y="2792807"/>
              <a:ext cx="334972" cy="58568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2F404BC-0C49-A04A-8671-7E140EAEF52B}"/>
                </a:ext>
              </a:extLst>
            </p:cNvPr>
            <p:cNvCxnSpPr>
              <a:cxnSpLocks/>
            </p:cNvCxnSpPr>
            <p:nvPr/>
          </p:nvCxnSpPr>
          <p:spPr>
            <a:xfrm>
              <a:off x="3039443" y="3070574"/>
              <a:ext cx="6797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B658EA0-16E9-974F-9515-42315B372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531" y="2953927"/>
              <a:ext cx="417322" cy="233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B54E2CB-4355-284F-BDCE-6CE452A9DD20}"/>
                </a:ext>
              </a:extLst>
            </p:cNvPr>
            <p:cNvCxnSpPr>
              <a:cxnSpLocks/>
            </p:cNvCxnSpPr>
            <p:nvPr/>
          </p:nvCxnSpPr>
          <p:spPr>
            <a:xfrm>
              <a:off x="3510531" y="3187221"/>
              <a:ext cx="3229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B1E5144-1431-3D4E-8D61-712E416FB03D}"/>
                </a:ext>
              </a:extLst>
            </p:cNvPr>
            <p:cNvCxnSpPr>
              <a:cxnSpLocks/>
            </p:cNvCxnSpPr>
            <p:nvPr/>
          </p:nvCxnSpPr>
          <p:spPr>
            <a:xfrm>
              <a:off x="3927853" y="2953927"/>
              <a:ext cx="3229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E3BAB01-D192-364D-A108-DA5AE81E0436}"/>
                </a:ext>
              </a:extLst>
            </p:cNvPr>
            <p:cNvGrpSpPr/>
            <p:nvPr/>
          </p:nvGrpSpPr>
          <p:grpSpPr>
            <a:xfrm>
              <a:off x="2143123" y="2759012"/>
              <a:ext cx="637624" cy="523554"/>
              <a:chOff x="1518025" y="2792292"/>
              <a:chExt cx="637624" cy="523554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42750269-110B-E543-A6BF-E2059FB33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025" y="3107531"/>
                <a:ext cx="40602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E236C32-ECA6-D141-BC8D-8D85AA24F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8027" y="2846849"/>
                <a:ext cx="443119" cy="24595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84C523C-DF64-D241-BBFA-D828F6BEEE64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462" y="3100402"/>
                    <a:ext cx="21730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84C523C-DF64-D241-BBFA-D828F6BEEE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3462" y="3100402"/>
                    <a:ext cx="217304" cy="21544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111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B6F7926-67D2-DC46-846D-603F5518BC9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593" y="2792292"/>
                    <a:ext cx="20505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B6F7926-67D2-DC46-846D-603F5518BC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593" y="2792292"/>
                    <a:ext cx="205056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765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4B709AB-413D-8845-91FD-DD6BE53E243D}"/>
                </a:ext>
              </a:extLst>
            </p:cNvPr>
            <p:cNvGrpSpPr/>
            <p:nvPr/>
          </p:nvGrpSpPr>
          <p:grpSpPr>
            <a:xfrm>
              <a:off x="3040521" y="2765345"/>
              <a:ext cx="625394" cy="510871"/>
              <a:chOff x="1518025" y="2804975"/>
              <a:chExt cx="625394" cy="510871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0B2ACB2B-A714-6346-A2B5-2655AC4A7E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025" y="3107531"/>
                <a:ext cx="40602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20F3812F-CACA-AC48-A86F-B604878030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8027" y="2846849"/>
                <a:ext cx="443119" cy="24595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C47D24C-6124-F847-80D2-DA9AC4EA0C8C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462" y="3100402"/>
                    <a:ext cx="21730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C47D24C-6124-F847-80D2-DA9AC4EA0C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3462" y="3100402"/>
                    <a:ext cx="217303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556" r="-5556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53587E29-9145-D342-92E8-96B92443A9D0}"/>
                      </a:ext>
                    </a:extLst>
                  </p:cNvPr>
                  <p:cNvSpPr txBox="1"/>
                  <p:nvPr/>
                </p:nvSpPr>
                <p:spPr>
                  <a:xfrm>
                    <a:off x="1938363" y="2804975"/>
                    <a:ext cx="20505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53587E29-9145-D342-92E8-96B92443A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8363" y="2804975"/>
                    <a:ext cx="205056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6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BEEF3C8-EDBE-884E-9274-BB90DAC5DEDB}"/>
                </a:ext>
              </a:extLst>
            </p:cNvPr>
            <p:cNvCxnSpPr>
              <a:cxnSpLocks/>
            </p:cNvCxnSpPr>
            <p:nvPr/>
          </p:nvCxnSpPr>
          <p:spPr>
            <a:xfrm>
              <a:off x="3901698" y="3063025"/>
              <a:ext cx="40602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55AE921B-B4C8-A44A-B28F-AA26F5CBB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1700" y="2815043"/>
              <a:ext cx="443119" cy="24595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6241516-EEFA-8047-842C-9D852BCDF4A4}"/>
                    </a:ext>
                  </a:extLst>
                </p:cNvPr>
                <p:cNvSpPr txBox="1"/>
                <p:nvPr/>
              </p:nvSpPr>
              <p:spPr>
                <a:xfrm>
                  <a:off x="4167135" y="3049546"/>
                  <a:ext cx="21730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6241516-EEFA-8047-842C-9D852BCDF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135" y="3049546"/>
                  <a:ext cx="217304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1111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0F02BA1-D702-F44F-8DA3-E06FDF71E7E0}"/>
                    </a:ext>
                  </a:extLst>
                </p:cNvPr>
                <p:cNvSpPr txBox="1"/>
                <p:nvPr/>
              </p:nvSpPr>
              <p:spPr>
                <a:xfrm>
                  <a:off x="4344267" y="2756654"/>
                  <a:ext cx="2050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0F02BA1-D702-F44F-8DA3-E06FDF71E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267" y="2756654"/>
                  <a:ext cx="205056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1765" r="-58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412A3F2-2878-864F-BF87-484CA9558CFE}"/>
                </a:ext>
              </a:extLst>
            </p:cNvPr>
            <p:cNvCxnSpPr>
              <a:cxnSpLocks/>
            </p:cNvCxnSpPr>
            <p:nvPr/>
          </p:nvCxnSpPr>
          <p:spPr>
            <a:xfrm>
              <a:off x="3903375" y="3067901"/>
              <a:ext cx="6470" cy="36143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5D95CDA-533A-0046-B565-BEDA96F51268}"/>
                    </a:ext>
                  </a:extLst>
                </p:cNvPr>
                <p:cNvSpPr txBox="1"/>
                <p:nvPr/>
              </p:nvSpPr>
              <p:spPr>
                <a:xfrm>
                  <a:off x="3819641" y="3418437"/>
                  <a:ext cx="21069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5D95CDA-533A-0046-B565-BEDA96F51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641" y="3418437"/>
                  <a:ext cx="210699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7647" r="-5882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8B3FD52-564E-C546-B476-129B65AAF9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3658" y="2509052"/>
              <a:ext cx="547927" cy="3027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099DF9D-23B6-1748-BCA6-95662DFB85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0107" y="2492909"/>
              <a:ext cx="547927" cy="3027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7F36E3-F1A9-6745-908C-FC6201F14C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8837" y="2506436"/>
              <a:ext cx="547927" cy="3027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485129B-A548-124D-8320-FD58541E2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6968" y="2661452"/>
              <a:ext cx="8405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543384B-A9ED-774F-88B8-E63AED3E78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6845" y="2657811"/>
              <a:ext cx="8405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CA13FF5-3A0F-174D-B814-8017E204F7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9306" y="2486489"/>
              <a:ext cx="787892" cy="4249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2A4B44B-EB2B-7445-A76C-8AC42FDAD557}"/>
                </a:ext>
              </a:extLst>
            </p:cNvPr>
            <p:cNvCxnSpPr>
              <a:cxnSpLocks/>
            </p:cNvCxnSpPr>
            <p:nvPr/>
          </p:nvCxnSpPr>
          <p:spPr>
            <a:xfrm>
              <a:off x="1770321" y="2663479"/>
              <a:ext cx="108124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84FE050-F0C0-3340-B197-148900F5E6FA}"/>
                    </a:ext>
                  </a:extLst>
                </p:cNvPr>
                <p:cNvSpPr txBox="1"/>
                <p:nvPr/>
              </p:nvSpPr>
              <p:spPr>
                <a:xfrm>
                  <a:off x="2181484" y="2420914"/>
                  <a:ext cx="21486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84FE050-F0C0-3340-B197-148900F5E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84" y="2420914"/>
                  <a:ext cx="214866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16667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141119F-C206-BE4E-9D2A-7FBA7E1E2200}"/>
                    </a:ext>
                  </a:extLst>
                </p:cNvPr>
                <p:cNvSpPr txBox="1"/>
                <p:nvPr/>
              </p:nvSpPr>
              <p:spPr>
                <a:xfrm>
                  <a:off x="3230848" y="2432979"/>
                  <a:ext cx="2190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141119F-C206-BE4E-9D2A-7FBA7E1E22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848" y="2432979"/>
                  <a:ext cx="219034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10526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48E55E1-CB35-8F4B-A69E-21E45427668B}"/>
                    </a:ext>
                  </a:extLst>
                </p:cNvPr>
                <p:cNvSpPr txBox="1"/>
                <p:nvPr/>
              </p:nvSpPr>
              <p:spPr>
                <a:xfrm>
                  <a:off x="4097798" y="2432979"/>
                  <a:ext cx="2190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48E55E1-CB35-8F4B-A69E-21E4542766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798" y="2432979"/>
                  <a:ext cx="219034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6667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E043DC1-B5BF-0141-9DB9-E89B0D1DAE23}"/>
                    </a:ext>
                  </a:extLst>
                </p:cNvPr>
                <p:cNvSpPr txBox="1"/>
                <p:nvPr/>
              </p:nvSpPr>
              <p:spPr>
                <a:xfrm>
                  <a:off x="729626" y="2629241"/>
                  <a:ext cx="21339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E043DC1-B5BF-0141-9DB9-E89B0D1DA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26" y="2629241"/>
                  <a:ext cx="213392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16667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15111836-FC16-BF4F-BA1E-8831042BE8CE}"/>
                </a:ext>
              </a:extLst>
            </p:cNvPr>
            <p:cNvSpPr/>
            <p:nvPr/>
          </p:nvSpPr>
          <p:spPr>
            <a:xfrm rot="7906082">
              <a:off x="885500" y="2443925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238BA0B0-1405-404D-8F5B-1328DE60C18F}"/>
                    </a:ext>
                  </a:extLst>
                </p:cNvPr>
                <p:cNvSpPr txBox="1"/>
                <p:nvPr/>
              </p:nvSpPr>
              <p:spPr>
                <a:xfrm>
                  <a:off x="2296709" y="2619296"/>
                  <a:ext cx="21756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238BA0B0-1405-404D-8F5B-1328DE60C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6709" y="2619296"/>
                  <a:ext cx="217560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B2C8C1D9-4D5D-8F4A-B179-5DDA247B9C67}"/>
                </a:ext>
              </a:extLst>
            </p:cNvPr>
            <p:cNvSpPr/>
            <p:nvPr/>
          </p:nvSpPr>
          <p:spPr>
            <a:xfrm rot="16200000" flipV="1">
              <a:off x="2132386" y="2843539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DF49BA63-21FF-E849-A467-78164282E2FE}"/>
                    </a:ext>
                  </a:extLst>
                </p:cNvPr>
                <p:cNvSpPr txBox="1"/>
                <p:nvPr/>
              </p:nvSpPr>
              <p:spPr>
                <a:xfrm>
                  <a:off x="3036405" y="2623535"/>
                  <a:ext cx="21756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DF49BA63-21FF-E849-A467-78164282E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6405" y="2623535"/>
                  <a:ext cx="217560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16667" r="-5556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CC079E2D-9B58-144B-9EC1-ED5C1A82ABB9}"/>
                </a:ext>
              </a:extLst>
            </p:cNvPr>
            <p:cNvSpPr/>
            <p:nvPr/>
          </p:nvSpPr>
          <p:spPr>
            <a:xfrm rot="16200000" flipV="1">
              <a:off x="3007523" y="2838956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000F0CD-F399-1845-A07F-B633C341D1E8}"/>
                </a:ext>
              </a:extLst>
            </p:cNvPr>
            <p:cNvCxnSpPr>
              <a:cxnSpLocks/>
            </p:cNvCxnSpPr>
            <p:nvPr/>
          </p:nvCxnSpPr>
          <p:spPr>
            <a:xfrm>
              <a:off x="1247080" y="3077740"/>
              <a:ext cx="5232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9BFB562-65BD-0847-A11E-7F9194B685E7}"/>
                    </a:ext>
                  </a:extLst>
                </p:cNvPr>
                <p:cNvSpPr txBox="1"/>
                <p:nvPr/>
              </p:nvSpPr>
              <p:spPr>
                <a:xfrm>
                  <a:off x="1074099" y="2438259"/>
                  <a:ext cx="20088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9BFB562-65BD-0847-A11E-7F9194B685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99" y="2438259"/>
                  <a:ext cx="200888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12500" r="-6250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2C5E7D1C-E917-6D49-9DCD-6FA979570163}"/>
                    </a:ext>
                  </a:extLst>
                </p:cNvPr>
                <p:cNvSpPr txBox="1"/>
                <p:nvPr/>
              </p:nvSpPr>
              <p:spPr>
                <a:xfrm>
                  <a:off x="1573142" y="2851060"/>
                  <a:ext cx="21313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2C5E7D1C-E917-6D49-9DCD-6FA979570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142" y="2851060"/>
                  <a:ext cx="213135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1111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6D87083-6BC8-A640-8E26-D3DAE2F86694}"/>
                </a:ext>
              </a:extLst>
            </p:cNvPr>
            <p:cNvGrpSpPr/>
            <p:nvPr/>
          </p:nvGrpSpPr>
          <p:grpSpPr>
            <a:xfrm>
              <a:off x="840121" y="2420914"/>
              <a:ext cx="800768" cy="883507"/>
              <a:chOff x="1284467" y="3584062"/>
              <a:chExt cx="800768" cy="883507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AD6FE42-CB24-4144-B68F-4C86520C1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025" y="4238036"/>
                <a:ext cx="51397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B29C560-9168-3848-B8F5-ACC361D9FE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8025" y="3844140"/>
                <a:ext cx="1" cy="37917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BA5E401B-E911-7E42-867B-37E74F4792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1299" y="3987877"/>
                <a:ext cx="446252" cy="25016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746EA99C-FF25-E34E-9982-B589D3F365FD}"/>
                      </a:ext>
                    </a:extLst>
                  </p:cNvPr>
                  <p:cNvSpPr txBox="1"/>
                  <p:nvPr/>
                </p:nvSpPr>
                <p:spPr>
                  <a:xfrm>
                    <a:off x="1837024" y="4252125"/>
                    <a:ext cx="2365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746EA99C-FF25-E34E-9982-B589D3F36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7024" y="4252125"/>
                    <a:ext cx="236539" cy="21544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0526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DB5AADB-5ACC-934C-9FE8-0AA02D1EA602}"/>
                      </a:ext>
                    </a:extLst>
                  </p:cNvPr>
                  <p:cNvSpPr txBox="1"/>
                  <p:nvPr/>
                </p:nvSpPr>
                <p:spPr>
                  <a:xfrm>
                    <a:off x="1847606" y="3743031"/>
                    <a:ext cx="23762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DB5AADB-5ACC-934C-9FE8-0AA02D1EA6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7606" y="3743031"/>
                    <a:ext cx="237629" cy="21544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000" r="-5000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9DF93B3C-F4F0-664E-B4B8-7D6244806020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467" y="3584062"/>
                    <a:ext cx="2242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9DF93B3C-F4F0-664E-B4B8-7D62448060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467" y="3584062"/>
                    <a:ext cx="224292" cy="21544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0526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7C5EDA3-EA61-294F-AD96-DD4FF72D43DD}"/>
                      </a:ext>
                    </a:extLst>
                  </p:cNvPr>
                  <p:cNvSpPr txBox="1"/>
                  <p:nvPr/>
                </p:nvSpPr>
                <p:spPr>
                  <a:xfrm>
                    <a:off x="1349815" y="4222673"/>
                    <a:ext cx="16626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7C5EDA3-EA61-294F-AD96-DD4FF72D43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9815" y="4222673"/>
                    <a:ext cx="166264" cy="21544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4F9FBC-1DE3-B049-8E46-99A1AEB8C8A9}"/>
                  </a:ext>
                </a:extLst>
              </p:cNvPr>
              <p:cNvSpPr txBox="1"/>
              <p:nvPr/>
            </p:nvSpPr>
            <p:spPr>
              <a:xfrm>
                <a:off x="4696960" y="5808914"/>
                <a:ext cx="2408865" cy="277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Pre>
                      <m:sPre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sPre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4F9FBC-1DE3-B049-8E46-99A1AEB8C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960" y="5808914"/>
                <a:ext cx="2408865" cy="277897"/>
              </a:xfrm>
              <a:prstGeom prst="rect">
                <a:avLst/>
              </a:prstGeom>
              <a:blipFill>
                <a:blip r:embed="rId22"/>
                <a:stretch>
                  <a:fillRect l="-2094" r="-52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3B93834-43DA-184A-89DE-46C9F7F18D04}"/>
                  </a:ext>
                </a:extLst>
              </p:cNvPr>
              <p:cNvSpPr txBox="1"/>
              <p:nvPr/>
            </p:nvSpPr>
            <p:spPr>
              <a:xfrm>
                <a:off x="404151" y="4336667"/>
                <a:ext cx="2180725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3B93834-43DA-184A-89DE-46C9F7F1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1" y="4336667"/>
                <a:ext cx="2180725" cy="90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B936A5E-28EB-C048-B04E-66D6194EC6E3}"/>
                  </a:ext>
                </a:extLst>
              </p:cNvPr>
              <p:cNvSpPr txBox="1"/>
              <p:nvPr/>
            </p:nvSpPr>
            <p:spPr>
              <a:xfrm>
                <a:off x="3512551" y="4337085"/>
                <a:ext cx="2413096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B936A5E-28EB-C048-B04E-66D6194EC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551" y="4337085"/>
                <a:ext cx="2413096" cy="90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2190FB0-6646-9F46-BB5E-294FCBFF2B6B}"/>
                  </a:ext>
                </a:extLst>
              </p:cNvPr>
              <p:cNvSpPr txBox="1"/>
              <p:nvPr/>
            </p:nvSpPr>
            <p:spPr>
              <a:xfrm>
                <a:off x="6853322" y="4337084"/>
                <a:ext cx="2263953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2190FB0-6646-9F46-BB5E-294FCBFF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322" y="4337084"/>
                <a:ext cx="2263953" cy="9071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A8D484D-D401-AD46-BD2D-FDC76B129D60}"/>
                  </a:ext>
                </a:extLst>
              </p:cNvPr>
              <p:cNvSpPr txBox="1"/>
              <p:nvPr/>
            </p:nvSpPr>
            <p:spPr>
              <a:xfrm>
                <a:off x="10044951" y="4337084"/>
                <a:ext cx="1968359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A8D484D-D401-AD46-BD2D-FDC76B129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951" y="4337084"/>
                <a:ext cx="1968359" cy="90710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 136">
            <a:extLst>
              <a:ext uri="{FF2B5EF4-FFF2-40B4-BE49-F238E27FC236}">
                <a16:creationId xmlns:a16="http://schemas.microsoft.com/office/drawing/2014/main" id="{B5A575F2-7EAA-F94B-8429-4FAF9A5CF97B}"/>
              </a:ext>
            </a:extLst>
          </p:cNvPr>
          <p:cNvSpPr/>
          <p:nvPr/>
        </p:nvSpPr>
        <p:spPr>
          <a:xfrm>
            <a:off x="4123259" y="4217668"/>
            <a:ext cx="2442265" cy="1194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18A4756-C7B6-BF45-B2E5-C14D8D0BC496}"/>
              </a:ext>
            </a:extLst>
          </p:cNvPr>
          <p:cNvSpPr/>
          <p:nvPr/>
        </p:nvSpPr>
        <p:spPr>
          <a:xfrm>
            <a:off x="7493200" y="4217668"/>
            <a:ext cx="2442265" cy="1194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DB38E55-753B-B44D-962B-E78553C5C18E}"/>
              </a:ext>
            </a:extLst>
          </p:cNvPr>
          <p:cNvSpPr/>
          <p:nvPr/>
        </p:nvSpPr>
        <p:spPr>
          <a:xfrm>
            <a:off x="1053430" y="4217669"/>
            <a:ext cx="2239259" cy="1194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483A7AD-A9EA-C542-BC94-9C030DCF8787}"/>
              </a:ext>
            </a:extLst>
          </p:cNvPr>
          <p:cNvSpPr/>
          <p:nvPr/>
        </p:nvSpPr>
        <p:spPr>
          <a:xfrm>
            <a:off x="10642600" y="4217668"/>
            <a:ext cx="1355427" cy="1194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750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Appx. - </a:t>
            </a:r>
            <a:r>
              <a:rPr lang="en-US" dirty="0" err="1"/>
              <a:t>Denavit-Hartenberg</a:t>
            </a:r>
            <a:r>
              <a:rPr lang="en-US" dirty="0"/>
              <a:t> Notation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2F4D1-E034-CF43-B694-129BAAA10B45}"/>
              </a:ext>
            </a:extLst>
          </p:cNvPr>
          <p:cNvSpPr/>
          <p:nvPr/>
        </p:nvSpPr>
        <p:spPr>
          <a:xfrm>
            <a:off x="68153" y="1439782"/>
            <a:ext cx="11438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Video clip to help understand </a:t>
            </a:r>
            <a:r>
              <a:rPr lang="en-US" sz="2000" dirty="0" err="1"/>
              <a:t>Denavit-Hartenberg</a:t>
            </a:r>
            <a:r>
              <a:rPr lang="en-US" sz="2000" dirty="0"/>
              <a:t> (DH) notation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youtu.be</a:t>
            </a:r>
            <a:r>
              <a:rPr lang="en-US" sz="2000" dirty="0"/>
              <a:t>/rA9tm0gTln8  : A ‘r’ parameter in the video is same as an ‘a’ parameter in this note.</a:t>
            </a:r>
          </a:p>
        </p:txBody>
      </p:sp>
      <p:pic>
        <p:nvPicPr>
          <p:cNvPr id="3" name="dh-sd_small">
            <a:hlinkClick r:id="" action="ppaction://media"/>
            <a:extLst>
              <a:ext uri="{FF2B5EF4-FFF2-40B4-BE49-F238E27FC236}">
                <a16:creationId xmlns:a16="http://schemas.microsoft.com/office/drawing/2014/main" id="{B8941B11-AF78-5C4A-94AF-631F5D8079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0" y="216766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Representation of Orientation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377DEB0-1ED6-4C4E-B4A5-47621BA58F73}"/>
              </a:ext>
            </a:extLst>
          </p:cNvPr>
          <p:cNvSpPr txBox="1"/>
          <p:nvPr/>
        </p:nvSpPr>
        <p:spPr>
          <a:xfrm>
            <a:off x="5663902" y="3114079"/>
            <a:ext cx="5390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X-Y-Z fixed angles rotation or Roll-Pitch-Yaw rotation.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 rotation is made </a:t>
            </a:r>
            <a:r>
              <a:rPr lang="en-US" dirty="0" err="1"/>
              <a:t>w.r.t</a:t>
            </a:r>
            <a:r>
              <a:rPr lang="en-US" dirty="0"/>
              <a:t>. the reference frame.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16D888-48DB-304F-AC23-12F41E531984}"/>
              </a:ext>
            </a:extLst>
          </p:cNvPr>
          <p:cNvGrpSpPr/>
          <p:nvPr/>
        </p:nvGrpSpPr>
        <p:grpSpPr>
          <a:xfrm>
            <a:off x="537209" y="2941003"/>
            <a:ext cx="3749974" cy="3073479"/>
            <a:chOff x="350143" y="2639623"/>
            <a:chExt cx="3749974" cy="30734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22A8A6-FA1B-B842-BAEC-FAE924D1B69B}"/>
                </a:ext>
              </a:extLst>
            </p:cNvPr>
            <p:cNvGrpSpPr/>
            <p:nvPr/>
          </p:nvGrpSpPr>
          <p:grpSpPr>
            <a:xfrm>
              <a:off x="350143" y="3592227"/>
              <a:ext cx="1906065" cy="2120875"/>
              <a:chOff x="8071446" y="3258199"/>
              <a:chExt cx="1906065" cy="2120875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5BF6ED4-B37B-7C44-B50C-D7554DCF6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6758" y="451883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D73487F-9E01-BC4D-AC02-74E26926B3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6758" y="356010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8C7379A-8671-0147-A1DE-0C10952AC2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106" y="451883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5FD7B1A-25F2-3B44-9027-708C40F24B46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446" y="5102075"/>
                    <a:ext cx="3047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5FD7B1A-25F2-3B44-9027-708C40F24B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1446" y="5102075"/>
                    <a:ext cx="304762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000" r="-4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A428EDF-F195-784F-B0BF-A44A4DC16D54}"/>
                      </a:ext>
                    </a:extLst>
                  </p:cNvPr>
                  <p:cNvSpPr txBox="1"/>
                  <p:nvPr/>
                </p:nvSpPr>
                <p:spPr>
                  <a:xfrm>
                    <a:off x="9671080" y="4376159"/>
                    <a:ext cx="3064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A428EDF-F195-784F-B0BF-A44A4DC16D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1080" y="4376159"/>
                    <a:ext cx="30643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833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74E960E-8FEE-1C4A-A825-6179DD7CD9E7}"/>
                      </a:ext>
                    </a:extLst>
                  </p:cNvPr>
                  <p:cNvSpPr txBox="1"/>
                  <p:nvPr/>
                </p:nvSpPr>
                <p:spPr>
                  <a:xfrm>
                    <a:off x="8384280" y="3258199"/>
                    <a:ext cx="2901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74E960E-8FEE-1C4A-A825-6179DD7CD9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4280" y="3258199"/>
                    <a:ext cx="29014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333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B00543-B409-504D-8B52-5BAB21BDCB2B}"/>
                </a:ext>
              </a:extLst>
            </p:cNvPr>
            <p:cNvGrpSpPr/>
            <p:nvPr/>
          </p:nvGrpSpPr>
          <p:grpSpPr>
            <a:xfrm>
              <a:off x="2288265" y="2639623"/>
              <a:ext cx="1775748" cy="2182269"/>
              <a:chOff x="8745132" y="1831315"/>
              <a:chExt cx="1775748" cy="218226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CE1C411-F465-D44B-9E30-02093566BFD7}"/>
                  </a:ext>
                </a:extLst>
              </p:cNvPr>
              <p:cNvGrpSpPr/>
              <p:nvPr/>
            </p:nvGrpSpPr>
            <p:grpSpPr>
              <a:xfrm rot="20292895">
                <a:off x="9105687" y="1927686"/>
                <a:ext cx="993147" cy="958737"/>
                <a:chOff x="8439394" y="3996737"/>
                <a:chExt cx="993147" cy="958737"/>
              </a:xfrm>
            </p:grpSpPr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17B5EC4C-9417-A948-B2DA-59E1776755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39394" y="4955474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D58E3554-0B3D-FC40-98B0-DA9BC4F489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39394" y="3996737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72F4804-C1FF-FA4F-BE7F-9BDBE4BE2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32454" y="3028785"/>
                <a:ext cx="281400" cy="792737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AD1EDCE-0FDB-2948-B77B-0F204766CFB9}"/>
                      </a:ext>
                    </a:extLst>
                  </p:cNvPr>
                  <p:cNvSpPr txBox="1"/>
                  <p:nvPr/>
                </p:nvSpPr>
                <p:spPr>
                  <a:xfrm>
                    <a:off x="9104618" y="3736585"/>
                    <a:ext cx="2860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AD1EDCE-0FDB-2948-B77B-0F204766CF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04618" y="3736585"/>
                    <a:ext cx="28603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333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B6391F9-4368-E442-8266-29EE636D4BD3}"/>
                      </a:ext>
                    </a:extLst>
                  </p:cNvPr>
                  <p:cNvSpPr txBox="1"/>
                  <p:nvPr/>
                </p:nvSpPr>
                <p:spPr>
                  <a:xfrm>
                    <a:off x="10233173" y="2387340"/>
                    <a:ext cx="28770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B6391F9-4368-E442-8266-29EE636D4B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33173" y="2387340"/>
                    <a:ext cx="28770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739" r="-4348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431A5E5-7B00-C84F-995E-E6A7F0BD0EAE}"/>
                      </a:ext>
                    </a:extLst>
                  </p:cNvPr>
                  <p:cNvSpPr txBox="1"/>
                  <p:nvPr/>
                </p:nvSpPr>
                <p:spPr>
                  <a:xfrm>
                    <a:off x="8745132" y="1831315"/>
                    <a:ext cx="2714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431A5E5-7B00-C84F-995E-E6A7F0BD0E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5132" y="1831315"/>
                    <a:ext cx="27142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091" r="-4545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DF08D6C-61C6-6C44-B4AB-22C20BAAAF3E}"/>
                </a:ext>
              </a:extLst>
            </p:cNvPr>
            <p:cNvCxnSpPr/>
            <p:nvPr/>
          </p:nvCxnSpPr>
          <p:spPr>
            <a:xfrm flipV="1">
              <a:off x="956631" y="3832403"/>
              <a:ext cx="1858381" cy="10162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7B979E9-0ADE-C745-99C1-4B37F8457A35}"/>
                    </a:ext>
                  </a:extLst>
                </p:cNvPr>
                <p:cNvSpPr txBox="1"/>
                <p:nvPr/>
              </p:nvSpPr>
              <p:spPr>
                <a:xfrm>
                  <a:off x="852719" y="4876727"/>
                  <a:ext cx="214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7B979E9-0ADE-C745-99C1-4B37F8457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19" y="4876727"/>
                  <a:ext cx="2140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222" r="-16667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CCCA67B-254F-D243-9FA0-F10C3E5DF6C3}"/>
                    </a:ext>
                  </a:extLst>
                </p:cNvPr>
                <p:cNvSpPr txBox="1"/>
                <p:nvPr/>
              </p:nvSpPr>
              <p:spPr>
                <a:xfrm>
                  <a:off x="2855934" y="3815850"/>
                  <a:ext cx="3102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CCCA67B-254F-D243-9FA0-F10C3E5DF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934" y="3815850"/>
                  <a:ext cx="31021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833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B152AE-D22D-0845-850C-50A6BEC209C9}"/>
                    </a:ext>
                  </a:extLst>
                </p:cNvPr>
                <p:cNvSpPr txBox="1"/>
                <p:nvPr/>
              </p:nvSpPr>
              <p:spPr>
                <a:xfrm>
                  <a:off x="2129778" y="4179200"/>
                  <a:ext cx="183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B152AE-D22D-0845-850C-50A6BEC20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778" y="4179200"/>
                  <a:ext cx="18396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5000" r="-25000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14D51F-3A53-D246-9E08-878556E412C6}"/>
                </a:ext>
              </a:extLst>
            </p:cNvPr>
            <p:cNvSpPr/>
            <p:nvPr/>
          </p:nvSpPr>
          <p:spPr>
            <a:xfrm rot="1437874">
              <a:off x="2618005" y="2736717"/>
              <a:ext cx="741046" cy="1747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46C1AF-D2F3-B346-A05A-C76C25E23721}"/>
                </a:ext>
              </a:extLst>
            </p:cNvPr>
            <p:cNvSpPr txBox="1"/>
            <p:nvPr/>
          </p:nvSpPr>
          <p:spPr>
            <a:xfrm>
              <a:off x="3259822" y="4152817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body A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74D1C8-2471-C24A-8BA6-29246425FEFF}"/>
                </a:ext>
              </a:extLst>
            </p:cNvPr>
            <p:cNvCxnSpPr>
              <a:cxnSpLocks/>
            </p:cNvCxnSpPr>
            <p:nvPr/>
          </p:nvCxnSpPr>
          <p:spPr>
            <a:xfrm>
              <a:off x="3321818" y="3954349"/>
              <a:ext cx="135294" cy="19846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8581AFD-6254-AB49-A795-71987E72F318}"/>
              </a:ext>
            </a:extLst>
          </p:cNvPr>
          <p:cNvSpPr/>
          <p:nvPr/>
        </p:nvSpPr>
        <p:spPr>
          <a:xfrm>
            <a:off x="68153" y="1439782"/>
            <a:ext cx="93483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Three common methods to represent orientation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a base frame and a moving frame 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want to know how many rotations is the frame A made </a:t>
            </a:r>
            <a:r>
              <a:rPr lang="en-US" sz="2000" dirty="0" err="1"/>
              <a:t>w.r.t</a:t>
            </a:r>
            <a:r>
              <a:rPr lang="en-US" sz="2000" dirty="0"/>
              <a:t>. the base frame.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B3237E2B-7EB3-C44C-84CC-47C107381CBE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702770" y="4015527"/>
            <a:ext cx="1961132" cy="94244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8F38FDC5-4E65-1148-A499-182B56B6053F}"/>
              </a:ext>
            </a:extLst>
          </p:cNvPr>
          <p:cNvCxnSpPr>
            <a:cxnSpLocks/>
            <a:endCxn id="103" idx="1"/>
          </p:cNvCxnSpPr>
          <p:nvPr/>
        </p:nvCxnSpPr>
        <p:spPr>
          <a:xfrm flipV="1">
            <a:off x="3709026" y="3437245"/>
            <a:ext cx="1954876" cy="56766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9BED80F5-3C1B-8944-9F6D-4C85B057E72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702770" y="4015527"/>
            <a:ext cx="1961132" cy="18208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852586C-B7E4-6545-89BD-885689A1A52C}"/>
              </a:ext>
            </a:extLst>
          </p:cNvPr>
          <p:cNvSpPr txBox="1"/>
          <p:nvPr/>
        </p:nvSpPr>
        <p:spPr>
          <a:xfrm>
            <a:off x="5663902" y="3874444"/>
            <a:ext cx="5390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Z-Y-X Euler angles rotation.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 rotation is made </a:t>
            </a:r>
            <a:r>
              <a:rPr lang="en-US" dirty="0" err="1"/>
              <a:t>w.r.t</a:t>
            </a:r>
            <a:r>
              <a:rPr lang="en-US" dirty="0"/>
              <a:t>. the moving frame.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49E834-A24A-CE44-B18A-F466E072876A}"/>
              </a:ext>
            </a:extLst>
          </p:cNvPr>
          <p:cNvSpPr txBox="1"/>
          <p:nvPr/>
        </p:nvSpPr>
        <p:spPr>
          <a:xfrm>
            <a:off x="5663902" y="4634808"/>
            <a:ext cx="5390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Z-Y-Z Euler angles rotation.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 rotation is made </a:t>
            </a:r>
            <a:r>
              <a:rPr lang="en-US" dirty="0" err="1"/>
              <a:t>w.r.t</a:t>
            </a:r>
            <a:r>
              <a:rPr lang="en-US" dirty="0"/>
              <a:t>. the moving frame.</a:t>
            </a:r>
          </a:p>
        </p:txBody>
      </p:sp>
    </p:spTree>
    <p:extLst>
      <p:ext uri="{BB962C8B-B14F-4D97-AF65-F5344CB8AC3E}">
        <p14:creationId xmlns:p14="http://schemas.microsoft.com/office/powerpoint/2010/main" val="222462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Representation of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337098-DE75-47F3-906F-B0977375D87A}"/>
                  </a:ext>
                </a:extLst>
              </p:cNvPr>
              <p:cNvSpPr txBox="1"/>
              <p:nvPr/>
            </p:nvSpPr>
            <p:spPr>
              <a:xfrm>
                <a:off x="37532" y="4343557"/>
                <a:ext cx="3955955" cy="1029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𝜓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𝜓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337098-DE75-47F3-906F-B0977375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" y="4343557"/>
                <a:ext cx="3955955" cy="1029641"/>
              </a:xfrm>
              <a:prstGeom prst="rect">
                <a:avLst/>
              </a:prstGeom>
              <a:blipFill>
                <a:blip r:embed="rId2"/>
                <a:stretch>
                  <a:fillRect l="-321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A0CC9-7A93-41C1-BF1C-5ED441F49298}"/>
                  </a:ext>
                </a:extLst>
              </p:cNvPr>
              <p:cNvSpPr txBox="1"/>
              <p:nvPr/>
            </p:nvSpPr>
            <p:spPr>
              <a:xfrm>
                <a:off x="4117698" y="4331630"/>
                <a:ext cx="3914470" cy="1053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A0CC9-7A93-41C1-BF1C-5ED441F49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98" y="4331630"/>
                <a:ext cx="3914470" cy="1053494"/>
              </a:xfrm>
              <a:prstGeom prst="rect">
                <a:avLst/>
              </a:prstGeom>
              <a:blipFill>
                <a:blip r:embed="rId3"/>
                <a:stretch>
                  <a:fillRect t="-3571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26754C-BBF5-4FA2-8D37-F18F753236B6}"/>
                  </a:ext>
                </a:extLst>
              </p:cNvPr>
              <p:cNvSpPr txBox="1"/>
              <p:nvPr/>
            </p:nvSpPr>
            <p:spPr>
              <a:xfrm>
                <a:off x="8156379" y="4339966"/>
                <a:ext cx="3970574" cy="103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26754C-BBF5-4FA2-8D37-F18F75323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79" y="4339966"/>
                <a:ext cx="3970574" cy="1036822"/>
              </a:xfrm>
              <a:prstGeom prst="rect">
                <a:avLst/>
              </a:prstGeom>
              <a:blipFill>
                <a:blip r:embed="rId4"/>
                <a:stretch>
                  <a:fillRect t="-365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411FF95-DA07-4B27-849C-63D9732B6F68}"/>
              </a:ext>
            </a:extLst>
          </p:cNvPr>
          <p:cNvGrpSpPr/>
          <p:nvPr/>
        </p:nvGrpSpPr>
        <p:grpSpPr>
          <a:xfrm>
            <a:off x="3313948" y="2065269"/>
            <a:ext cx="1795592" cy="1961949"/>
            <a:chOff x="7587193" y="2087788"/>
            <a:chExt cx="1795592" cy="196194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3640E93-CEA0-4ADC-B5B7-C63DD61A361F}"/>
                </a:ext>
              </a:extLst>
            </p:cNvPr>
            <p:cNvGrpSpPr/>
            <p:nvPr/>
          </p:nvGrpSpPr>
          <p:grpSpPr>
            <a:xfrm>
              <a:off x="7596433" y="2099663"/>
              <a:ext cx="1786352" cy="1950074"/>
              <a:chOff x="8071446" y="3429000"/>
              <a:chExt cx="1786352" cy="195007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3ED6817-9E9D-4B51-ABD4-85327ADF6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6758" y="451883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DDD051B-606F-4CF8-8E84-1A62C5DED3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6758" y="356010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85E1F84-47DD-49D9-A229-85F46DC651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106" y="451883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2F93EB4-63F2-4E04-B59D-A0D1C4110E81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2F93EB4-63F2-4E04-B59D-A0D1C4110E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912310A-7C5F-4F4E-85AC-D1C1FC413AEF}"/>
                      </a:ext>
                    </a:extLst>
                  </p:cNvPr>
                  <p:cNvSpPr txBox="1"/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912310A-7C5F-4F4E-85AC-D1C1FC413A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333" r="-3000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E73377A-ADF1-48F8-A90A-A180697C27D2}"/>
                      </a:ext>
                    </a:extLst>
                  </p:cNvPr>
                  <p:cNvSpPr txBox="1"/>
                  <p:nvPr/>
                </p:nvSpPr>
                <p:spPr>
                  <a:xfrm>
                    <a:off x="8418464" y="3429000"/>
                    <a:ext cx="169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E73377A-ADF1-48F8-A90A-A180697C27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8464" y="3429000"/>
                    <a:ext cx="16908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429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9FAFFDE-8207-4991-86E2-D5E0CAB8FC67}"/>
                </a:ext>
              </a:extLst>
            </p:cNvPr>
            <p:cNvGrpSpPr/>
            <p:nvPr/>
          </p:nvGrpSpPr>
          <p:grpSpPr>
            <a:xfrm>
              <a:off x="7587193" y="2087788"/>
              <a:ext cx="1755927" cy="1961334"/>
              <a:chOff x="7844842" y="3854375"/>
              <a:chExt cx="1755927" cy="196133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E960A86-75E6-47A4-B6B9-0E3087A3B69F}"/>
                  </a:ext>
                </a:extLst>
              </p:cNvPr>
              <p:cNvGrpSpPr/>
              <p:nvPr/>
            </p:nvGrpSpPr>
            <p:grpSpPr>
              <a:xfrm rot="20292895">
                <a:off x="8231229" y="3854375"/>
                <a:ext cx="993147" cy="958737"/>
                <a:chOff x="8439394" y="3996737"/>
                <a:chExt cx="993147" cy="958737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B19F800-3D81-4BBD-8F85-E915E75863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39394" y="4955474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6A0E1738-BA05-450B-B973-56B8AC99B4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39394" y="3996737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4961E6E-9EFA-46F3-A088-36BCD18590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45742" y="4955474"/>
                <a:ext cx="493653" cy="62694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7882B63-722A-4E67-B4F1-CCEBAFF6FD43}"/>
                      </a:ext>
                    </a:extLst>
                  </p:cNvPr>
                  <p:cNvSpPr txBox="1"/>
                  <p:nvPr/>
                </p:nvSpPr>
                <p:spPr>
                  <a:xfrm>
                    <a:off x="8032211" y="5538710"/>
                    <a:ext cx="23564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7882B63-722A-4E67-B4F1-CCEBAFF6FD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2211" y="5538710"/>
                    <a:ext cx="235642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8205" t="-4348" r="-25641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8D50BA3-B5CF-4EB0-9606-6C4B85F53ADA}"/>
                      </a:ext>
                    </a:extLst>
                  </p:cNvPr>
                  <p:cNvSpPr txBox="1"/>
                  <p:nvPr/>
                </p:nvSpPr>
                <p:spPr>
                  <a:xfrm>
                    <a:off x="9358715" y="4314029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8D50BA3-B5CF-4EB0-9606-6C4B85F53A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8715" y="4314029"/>
                    <a:ext cx="242054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7500" t="-8696" r="-35000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D648DDD-FC05-4DC4-882A-B9001284E8ED}"/>
                      </a:ext>
                    </a:extLst>
                  </p:cNvPr>
                  <p:cNvSpPr txBox="1"/>
                  <p:nvPr/>
                </p:nvSpPr>
                <p:spPr>
                  <a:xfrm>
                    <a:off x="7844842" y="3877510"/>
                    <a:ext cx="2244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D648DDD-FC05-4DC4-882A-B9001284E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4842" y="3877510"/>
                    <a:ext cx="22442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0556" t="-4444" r="-30556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2089A2E7-2F04-44BC-B34F-7915C5C0E2E4}"/>
                </a:ext>
              </a:extLst>
            </p:cNvPr>
            <p:cNvSpPr/>
            <p:nvPr/>
          </p:nvSpPr>
          <p:spPr>
            <a:xfrm rot="20835772">
              <a:off x="7629334" y="3446327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DECB714-C28F-4A5D-B88E-B3745B5A29B3}"/>
                    </a:ext>
                  </a:extLst>
                </p:cNvPr>
                <p:cNvSpPr txBox="1"/>
                <p:nvPr/>
              </p:nvSpPr>
              <p:spPr>
                <a:xfrm>
                  <a:off x="8118952" y="3467201"/>
                  <a:ext cx="2182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DECB714-C28F-4A5D-B88E-B3745B5A2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952" y="3467201"/>
                  <a:ext cx="21820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3333" r="-2777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DFD8CE-AFED-7345-AA90-2D0B22AE0377}"/>
              </a:ext>
            </a:extLst>
          </p:cNvPr>
          <p:cNvGrpSpPr/>
          <p:nvPr/>
        </p:nvGrpSpPr>
        <p:grpSpPr>
          <a:xfrm>
            <a:off x="6259103" y="1958143"/>
            <a:ext cx="2014865" cy="2098575"/>
            <a:chOff x="6259103" y="2087239"/>
            <a:chExt cx="2014865" cy="20985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15581F-5CE2-EC49-A810-067F7A5C0FA3}"/>
                </a:ext>
              </a:extLst>
            </p:cNvPr>
            <p:cNvGrpSpPr/>
            <p:nvPr/>
          </p:nvGrpSpPr>
          <p:grpSpPr>
            <a:xfrm>
              <a:off x="6259103" y="2278140"/>
              <a:ext cx="1975670" cy="1907674"/>
              <a:chOff x="6259103" y="2278140"/>
              <a:chExt cx="1975670" cy="1907674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1E69E01C-672B-45F1-A30A-C5D795040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8089" y="3185868"/>
                <a:ext cx="882570" cy="11673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CA92442-08F3-4B73-B241-BD2636A8A0ED}"/>
                  </a:ext>
                </a:extLst>
              </p:cNvPr>
              <p:cNvGrpSpPr/>
              <p:nvPr/>
            </p:nvGrpSpPr>
            <p:grpSpPr>
              <a:xfrm rot="19922078">
                <a:off x="6543607" y="2403865"/>
                <a:ext cx="493653" cy="1543754"/>
                <a:chOff x="9275629" y="2133130"/>
                <a:chExt cx="493653" cy="1543754"/>
              </a:xfrm>
            </p:grpSpPr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96C4E047-47E2-40A6-94FF-8085A3A757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92895" flipH="1" flipV="1">
                  <a:off x="9596580" y="2133130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B59BC0DC-9B71-4A31-B56E-D24318E81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275629" y="3049938"/>
                  <a:ext cx="493653" cy="626945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D575696-2C08-47FF-BA02-9476EDD2B461}"/>
                      </a:ext>
                    </a:extLst>
                  </p:cNvPr>
                  <p:cNvSpPr txBox="1"/>
                  <p:nvPr/>
                </p:nvSpPr>
                <p:spPr>
                  <a:xfrm>
                    <a:off x="7058476" y="3908815"/>
                    <a:ext cx="26770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D575696-2C08-47FF-BA02-9476EDD2B4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8476" y="3908815"/>
                    <a:ext cx="267701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8182" r="-18182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0890D45-A5AA-4872-AF0A-D494CAF9FEB1}"/>
                      </a:ext>
                    </a:extLst>
                  </p:cNvPr>
                  <p:cNvSpPr txBox="1"/>
                  <p:nvPr/>
                </p:nvSpPr>
                <p:spPr>
                  <a:xfrm>
                    <a:off x="7960659" y="3337112"/>
                    <a:ext cx="2741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0890D45-A5AA-4872-AF0A-D494CAF9FE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0659" y="3337112"/>
                    <a:ext cx="27411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7273" r="-27273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2F51FE72-5A7A-41C2-AEF0-A4FD9C74663C}"/>
                      </a:ext>
                    </a:extLst>
                  </p:cNvPr>
                  <p:cNvSpPr txBox="1"/>
                  <p:nvPr/>
                </p:nvSpPr>
                <p:spPr>
                  <a:xfrm>
                    <a:off x="6259103" y="2278140"/>
                    <a:ext cx="2564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2F51FE72-5A7A-41C2-AEF0-A4FD9C7466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9103" y="2278140"/>
                    <a:ext cx="256480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9048" r="-19048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71B2BD-2AAA-EB49-9F8A-EA79CCFCB17F}"/>
                </a:ext>
              </a:extLst>
            </p:cNvPr>
            <p:cNvGrpSpPr/>
            <p:nvPr/>
          </p:nvGrpSpPr>
          <p:grpSpPr>
            <a:xfrm>
              <a:off x="6478376" y="2087239"/>
              <a:ext cx="1795592" cy="1961949"/>
              <a:chOff x="6478376" y="2087239"/>
              <a:chExt cx="1795592" cy="1961949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DCED7532-8658-4274-B5A5-0283D5068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2928" y="3188953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6AF0533-45FE-429F-8A0A-914F3D2FF6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72928" y="2230216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83FF5DDA-E05F-4ABC-820A-1CFE793A81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79276" y="3188953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92049E1C-2835-439A-8865-0C2B7EAFA872}"/>
                      </a:ext>
                    </a:extLst>
                  </p:cNvPr>
                  <p:cNvSpPr txBox="1"/>
                  <p:nvPr/>
                </p:nvSpPr>
                <p:spPr>
                  <a:xfrm>
                    <a:off x="6487616" y="3772189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92049E1C-2835-439A-8865-0C2B7EAFA8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7616" y="3772189"/>
                    <a:ext cx="183319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3333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11AC0EB9-27B2-43C3-8E33-485514561AB2}"/>
                      </a:ext>
                    </a:extLst>
                  </p:cNvPr>
                  <p:cNvSpPr txBox="1"/>
                  <p:nvPr/>
                </p:nvSpPr>
                <p:spPr>
                  <a:xfrm>
                    <a:off x="8087250" y="3046273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11AC0EB9-27B2-43C3-8E33-485514561A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7250" y="3046273"/>
                    <a:ext cx="186718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667" r="-266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E70FC75-3C4B-464D-B819-DAB5582E6827}"/>
                      </a:ext>
                    </a:extLst>
                  </p:cNvPr>
                  <p:cNvSpPr txBox="1"/>
                  <p:nvPr/>
                </p:nvSpPr>
                <p:spPr>
                  <a:xfrm>
                    <a:off x="6834634" y="2099114"/>
                    <a:ext cx="169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E70FC75-3C4B-464D-B819-DAB5582E68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4634" y="2099114"/>
                    <a:ext cx="169085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143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E6F71D0-8762-44CE-B7F7-203BC448D362}"/>
                  </a:ext>
                </a:extLst>
              </p:cNvPr>
              <p:cNvGrpSpPr/>
              <p:nvPr/>
            </p:nvGrpSpPr>
            <p:grpSpPr>
              <a:xfrm>
                <a:off x="6478376" y="2087239"/>
                <a:ext cx="1755927" cy="1961334"/>
                <a:chOff x="7844842" y="3854375"/>
                <a:chExt cx="1755927" cy="1961334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29F83DF-0E59-4B6A-8A33-69AA92F62A2B}"/>
                    </a:ext>
                  </a:extLst>
                </p:cNvPr>
                <p:cNvGrpSpPr/>
                <p:nvPr/>
              </p:nvGrpSpPr>
              <p:grpSpPr>
                <a:xfrm rot="20292895">
                  <a:off x="8231229" y="3854375"/>
                  <a:ext cx="993147" cy="958737"/>
                  <a:chOff x="8439394" y="3996737"/>
                  <a:chExt cx="993147" cy="958737"/>
                </a:xfrm>
              </p:grpSpPr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9DD9C9E4-9E95-4870-948D-891CBAABEF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39394" y="4955474"/>
                    <a:ext cx="993147" cy="0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1D99B6ED-DD87-4111-B851-5EEBB873FA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439394" y="3996737"/>
                    <a:ext cx="1" cy="958737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881C94F9-1C78-44BA-8F7A-3910FE6AD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45742" y="4955474"/>
                  <a:ext cx="493653" cy="62694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64580F83-CAA2-444C-A235-76CE985462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32211" y="5538710"/>
                      <a:ext cx="23564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64580F83-CAA2-444C-A235-76CE985462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32211" y="5538710"/>
                      <a:ext cx="235642" cy="276999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28205" t="-4444" r="-25641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828CCD26-9CEF-42B3-B87A-0D36A6DA2F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58715" y="4314029"/>
                      <a:ext cx="2420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828CCD26-9CEF-42B3-B87A-0D36A6DA2F0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58715" y="4314029"/>
                      <a:ext cx="242054" cy="276999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37500" t="-8889" r="-35000" b="-3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C5B52C16-A144-4DD3-9320-3E3FC8FD88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44842" y="3877510"/>
                      <a:ext cx="224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C5B52C16-A144-4DD3-9320-3E3FC8FD88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44842" y="3877510"/>
                      <a:ext cx="224420" cy="276999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9730" t="-4444" r="-27027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7EFEA9AC-B6B4-4327-8580-5617D2DE40B9}"/>
                  </a:ext>
                </a:extLst>
              </p:cNvPr>
              <p:cNvSpPr/>
              <p:nvPr/>
            </p:nvSpPr>
            <p:spPr>
              <a:xfrm rot="12689282">
                <a:off x="7694013" y="3019986"/>
                <a:ext cx="511151" cy="436057"/>
              </a:xfrm>
              <a:prstGeom prst="arc">
                <a:avLst>
                  <a:gd name="adj1" fmla="val 16200000"/>
                  <a:gd name="adj2" fmla="val 2172501"/>
                </a:avLst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BFEC682-A6FE-45BB-9758-2E2B6E06C3D3}"/>
                      </a:ext>
                    </a:extLst>
                  </p:cNvPr>
                  <p:cNvSpPr txBox="1"/>
                  <p:nvPr/>
                </p:nvSpPr>
                <p:spPr>
                  <a:xfrm>
                    <a:off x="7570717" y="3370165"/>
                    <a:ext cx="1894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DBFEC682-A6FE-45BB-9758-2E2B6E06C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0717" y="3370165"/>
                    <a:ext cx="189475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5000" r="-1875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3EC9AB-8C34-9D4D-A935-EDD194E334A3}"/>
              </a:ext>
            </a:extLst>
          </p:cNvPr>
          <p:cNvGrpSpPr/>
          <p:nvPr/>
        </p:nvGrpSpPr>
        <p:grpSpPr>
          <a:xfrm>
            <a:off x="9523762" y="1917862"/>
            <a:ext cx="2203609" cy="2216481"/>
            <a:chOff x="9523762" y="2046958"/>
            <a:chExt cx="2203609" cy="2216481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78AEF5F-203B-4E7C-9129-6E3A71900BB6}"/>
                </a:ext>
              </a:extLst>
            </p:cNvPr>
            <p:cNvCxnSpPr>
              <a:cxnSpLocks/>
            </p:cNvCxnSpPr>
            <p:nvPr/>
          </p:nvCxnSpPr>
          <p:spPr>
            <a:xfrm>
              <a:off x="10526331" y="3188953"/>
              <a:ext cx="9931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6D67482-6C57-42F6-B324-5899C3A542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26331" y="2230216"/>
              <a:ext cx="1" cy="958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599E322-F2E4-4688-AB7B-AB1C260F4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2679" y="3188953"/>
              <a:ext cx="493653" cy="626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694D803-4EA9-44B6-A3A1-D44CC06304AA}"/>
                    </a:ext>
                  </a:extLst>
                </p:cNvPr>
                <p:cNvSpPr txBox="1"/>
                <p:nvPr/>
              </p:nvSpPr>
              <p:spPr>
                <a:xfrm>
                  <a:off x="9941019" y="3772189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694D803-4EA9-44B6-A3A1-D44CC0630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019" y="3772189"/>
                  <a:ext cx="183319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3333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2EADD0E-A810-4E76-87C5-D79FA94A64DE}"/>
                    </a:ext>
                  </a:extLst>
                </p:cNvPr>
                <p:cNvSpPr txBox="1"/>
                <p:nvPr/>
              </p:nvSpPr>
              <p:spPr>
                <a:xfrm>
                  <a:off x="11540653" y="3046273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2EADD0E-A810-4E76-87C5-D79FA94A6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0653" y="3046273"/>
                  <a:ext cx="18671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33333" r="-26667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1F0B979-985B-4A02-936F-94AD27CC81F1}"/>
                    </a:ext>
                  </a:extLst>
                </p:cNvPr>
                <p:cNvSpPr txBox="1"/>
                <p:nvPr/>
              </p:nvSpPr>
              <p:spPr>
                <a:xfrm>
                  <a:off x="10288037" y="2099114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1F0B979-985B-4A02-936F-94AD27CC8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037" y="2099114"/>
                  <a:ext cx="169085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F4CF547-22E2-4860-B803-7FC2EC608DDF}"/>
                </a:ext>
              </a:extLst>
            </p:cNvPr>
            <p:cNvGrpSpPr/>
            <p:nvPr/>
          </p:nvGrpSpPr>
          <p:grpSpPr>
            <a:xfrm>
              <a:off x="9996607" y="2046958"/>
              <a:ext cx="1691099" cy="2001615"/>
              <a:chOff x="7909670" y="3814094"/>
              <a:chExt cx="1691099" cy="2001615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77B9DDA7-C00C-47EA-A6BA-0FE114C45669}"/>
                  </a:ext>
                </a:extLst>
              </p:cNvPr>
              <p:cNvGrpSpPr/>
              <p:nvPr/>
            </p:nvGrpSpPr>
            <p:grpSpPr>
              <a:xfrm rot="20292895">
                <a:off x="8231229" y="3854375"/>
                <a:ext cx="993147" cy="958737"/>
                <a:chOff x="8439394" y="3996737"/>
                <a:chExt cx="993147" cy="958737"/>
              </a:xfrm>
            </p:grpSpPr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0EF8EE2C-40FA-4448-A15A-45541BF086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39394" y="4955474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1EA650AA-4FDA-44D3-8E4A-954E95BB7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39394" y="3996737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9B5FDEE5-F77E-44F0-B1B3-60E3791A4C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45742" y="4955474"/>
                <a:ext cx="493653" cy="62694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3E37CC88-4760-4958-8C08-46CE6DD17D10}"/>
                      </a:ext>
                    </a:extLst>
                  </p:cNvPr>
                  <p:cNvSpPr txBox="1"/>
                  <p:nvPr/>
                </p:nvSpPr>
                <p:spPr>
                  <a:xfrm>
                    <a:off x="8032211" y="5538710"/>
                    <a:ext cx="23564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3E37CC88-4760-4958-8C08-46CE6DD17D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2211" y="5538710"/>
                    <a:ext cx="235642" cy="27699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8205" t="-4444" r="-25641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B82C5296-0159-4A57-BFE5-15ECE8DA76F5}"/>
                      </a:ext>
                    </a:extLst>
                  </p:cNvPr>
                  <p:cNvSpPr txBox="1"/>
                  <p:nvPr/>
                </p:nvSpPr>
                <p:spPr>
                  <a:xfrm>
                    <a:off x="9358715" y="4314029"/>
                    <a:ext cx="2420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B82C5296-0159-4A57-BFE5-15ECE8DA76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8715" y="4314029"/>
                    <a:ext cx="242054" cy="27699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38462" t="-8889" r="-38462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CD949B3D-6405-4A24-9CD9-87A9DDD11565}"/>
                      </a:ext>
                    </a:extLst>
                  </p:cNvPr>
                  <p:cNvSpPr txBox="1"/>
                  <p:nvPr/>
                </p:nvSpPr>
                <p:spPr>
                  <a:xfrm>
                    <a:off x="7909670" y="3814094"/>
                    <a:ext cx="2244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CD949B3D-6405-4A24-9CD9-87A9DDD115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9670" y="3814094"/>
                    <a:ext cx="224420" cy="27699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6316" r="-2105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0F148DF-14BD-40E0-A4BE-4513110DE6C1}"/>
                </a:ext>
              </a:extLst>
            </p:cNvPr>
            <p:cNvGrpSpPr/>
            <p:nvPr/>
          </p:nvGrpSpPr>
          <p:grpSpPr>
            <a:xfrm>
              <a:off x="9523762" y="2417071"/>
              <a:ext cx="2180855" cy="1846368"/>
              <a:chOff x="8772493" y="2275630"/>
              <a:chExt cx="2180855" cy="1846368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62ADB8C1-02A7-4C4C-9218-EEFBF40F6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4486" y="3057633"/>
                <a:ext cx="919897" cy="138038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922523F4-1F41-46AD-BC44-8B58382E1992}"/>
                  </a:ext>
                </a:extLst>
              </p:cNvPr>
              <p:cNvGrpSpPr/>
              <p:nvPr/>
            </p:nvGrpSpPr>
            <p:grpSpPr>
              <a:xfrm rot="19922078">
                <a:off x="9240004" y="2275630"/>
                <a:ext cx="493653" cy="1543753"/>
                <a:chOff x="9275629" y="2133130"/>
                <a:chExt cx="493653" cy="1543753"/>
              </a:xfrm>
            </p:grpSpPr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3ACD6BE3-99CD-4AF8-BD71-528A6DF96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92895" flipH="1" flipV="1">
                  <a:off x="9596580" y="2133130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A5E5875B-06B8-41E9-B9F1-E2E84C094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275629" y="3049938"/>
                  <a:ext cx="493653" cy="626945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69EF2769-3ACF-4EAE-A768-B7ECBA0C7F69}"/>
                      </a:ext>
                    </a:extLst>
                  </p:cNvPr>
                  <p:cNvSpPr txBox="1"/>
                  <p:nvPr/>
                </p:nvSpPr>
                <p:spPr>
                  <a:xfrm>
                    <a:off x="9635299" y="3844999"/>
                    <a:ext cx="26770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69EF2769-3ACF-4EAE-A768-B7ECBA0C7F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5299" y="3844999"/>
                    <a:ext cx="267701" cy="27699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22727" r="-20455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4CCBD787-3F94-4C85-8F2E-763E5E291D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9234" y="3244644"/>
                    <a:ext cx="2741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4CCBD787-3F94-4C85-8F2E-763E5E291D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79234" y="3244644"/>
                    <a:ext cx="274114" cy="276999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31818" r="-27273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81287AAB-CFA6-4740-A84F-73090EE1BA5F}"/>
                      </a:ext>
                    </a:extLst>
                  </p:cNvPr>
                  <p:cNvSpPr txBox="1"/>
                  <p:nvPr/>
                </p:nvSpPr>
                <p:spPr>
                  <a:xfrm>
                    <a:off x="8772493" y="2351958"/>
                    <a:ext cx="2564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81287AAB-CFA6-4740-A84F-73090EE1BA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72493" y="2351958"/>
                    <a:ext cx="256480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9048" r="-19048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4F08BD7-3D0B-9546-A90B-D5A8F09BD5E0}"/>
                </a:ext>
              </a:extLst>
            </p:cNvPr>
            <p:cNvGrpSpPr/>
            <p:nvPr/>
          </p:nvGrpSpPr>
          <p:grpSpPr>
            <a:xfrm>
              <a:off x="9741226" y="2173851"/>
              <a:ext cx="1828110" cy="1942906"/>
              <a:chOff x="9741226" y="2173851"/>
              <a:chExt cx="1828110" cy="1942906"/>
            </a:xfrm>
          </p:grpSpPr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C8757D74-2F7E-4080-8982-9F8B9045FA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59427" y="2506972"/>
                <a:ext cx="470303" cy="69778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08AD1C9-B29F-4B31-84C4-85C035EAFC02}"/>
                  </a:ext>
                </a:extLst>
              </p:cNvPr>
              <p:cNvGrpSpPr/>
              <p:nvPr/>
            </p:nvGrpSpPr>
            <p:grpSpPr>
              <a:xfrm rot="20189001">
                <a:off x="10286817" y="2871479"/>
                <a:ext cx="1277202" cy="892515"/>
                <a:chOff x="10235905" y="2712008"/>
                <a:chExt cx="1277202" cy="892515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BE84B5D6-055E-42E4-AC7A-A64C60EF61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92895">
                  <a:off x="10519960" y="2712008"/>
                  <a:ext cx="993147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0E12213D-C5FB-45B0-A06F-BF1F8FD37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922078" flipH="1">
                  <a:off x="10235905" y="2977578"/>
                  <a:ext cx="493653" cy="62694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EFFD385F-987B-4074-9674-7049C15B085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3804" y="3839758"/>
                    <a:ext cx="37645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EFFD385F-987B-4074-9674-7049C15B08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3804" y="3839758"/>
                    <a:ext cx="376450" cy="276999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7C80FDEA-9C29-4585-973A-1F9FEA9A394D}"/>
                      </a:ext>
                    </a:extLst>
                  </p:cNvPr>
                  <p:cNvSpPr txBox="1"/>
                  <p:nvPr/>
                </p:nvSpPr>
                <p:spPr>
                  <a:xfrm>
                    <a:off x="11187821" y="2173851"/>
                    <a:ext cx="38151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7C80FDEA-9C29-4585-973A-1F9FEA9A39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7821" y="2173851"/>
                    <a:ext cx="381515" cy="276999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12903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0A80623B-9C65-4037-986C-9DEBA7ED30AF}"/>
                      </a:ext>
                    </a:extLst>
                  </p:cNvPr>
                  <p:cNvSpPr txBox="1"/>
                  <p:nvPr/>
                </p:nvSpPr>
                <p:spPr>
                  <a:xfrm>
                    <a:off x="9741226" y="2279795"/>
                    <a:ext cx="36388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0A80623B-9C65-4037-986C-9DEBA7ED30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1226" y="2279795"/>
                    <a:ext cx="363882" cy="276999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2C9C66E3-6979-4BC6-B68F-C3711B27D8B3}"/>
                </a:ext>
              </a:extLst>
            </p:cNvPr>
            <p:cNvSpPr/>
            <p:nvPr/>
          </p:nvSpPr>
          <p:spPr>
            <a:xfrm rot="8468215">
              <a:off x="10287684" y="2048877"/>
              <a:ext cx="536069" cy="493673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5A3438E2-C5E4-4847-8CC1-5AA6D4B9F1D7}"/>
                    </a:ext>
                  </a:extLst>
                </p:cNvPr>
                <p:cNvSpPr txBox="1"/>
                <p:nvPr/>
              </p:nvSpPr>
              <p:spPr>
                <a:xfrm>
                  <a:off x="10700264" y="2214819"/>
                  <a:ext cx="21493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5A3438E2-C5E4-4847-8CC1-5AA6D4B9F1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0264" y="2214819"/>
                  <a:ext cx="214931" cy="276999"/>
                </a:xfrm>
                <a:prstGeom prst="rect">
                  <a:avLst/>
                </a:prstGeom>
                <a:blipFill>
                  <a:blip r:embed="rId35"/>
                  <a:stretch>
                    <a:fillRect l="-35294" r="-29412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64035EC-C33C-4D6F-B9C7-49CEE94818E6}"/>
              </a:ext>
            </a:extLst>
          </p:cNvPr>
          <p:cNvCxnSpPr>
            <a:cxnSpLocks/>
          </p:cNvCxnSpPr>
          <p:nvPr/>
        </p:nvCxnSpPr>
        <p:spPr>
          <a:xfrm>
            <a:off x="2514753" y="3110722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1FC123F2-333B-4E5A-9498-1DDDCA2D473D}"/>
              </a:ext>
            </a:extLst>
          </p:cNvPr>
          <p:cNvCxnSpPr>
            <a:cxnSpLocks/>
          </p:cNvCxnSpPr>
          <p:nvPr/>
        </p:nvCxnSpPr>
        <p:spPr>
          <a:xfrm>
            <a:off x="5460148" y="3110722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81A61D0-C35C-476C-8049-28696136AA65}"/>
              </a:ext>
            </a:extLst>
          </p:cNvPr>
          <p:cNvCxnSpPr>
            <a:cxnSpLocks/>
          </p:cNvCxnSpPr>
          <p:nvPr/>
        </p:nvCxnSpPr>
        <p:spPr>
          <a:xfrm>
            <a:off x="8711694" y="3110722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12627617-C9BB-470B-B52F-A07BEBFC043A}"/>
              </a:ext>
            </a:extLst>
          </p:cNvPr>
          <p:cNvCxnSpPr>
            <a:cxnSpLocks/>
            <a:endCxn id="11" idx="0"/>
          </p:cNvCxnSpPr>
          <p:nvPr/>
        </p:nvCxnSpPr>
        <p:spPr>
          <a:xfrm rot="5400000">
            <a:off x="1778027" y="3371500"/>
            <a:ext cx="1209540" cy="734574"/>
          </a:xfrm>
          <a:prstGeom prst="bentConnector3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CA2916E4-991F-437F-8851-C25EDF17D1C1}"/>
              </a:ext>
            </a:extLst>
          </p:cNvPr>
          <p:cNvCxnSpPr>
            <a:cxnSpLocks/>
            <a:endCxn id="5" idx="0"/>
          </p:cNvCxnSpPr>
          <p:nvPr/>
        </p:nvCxnSpPr>
        <p:spPr>
          <a:xfrm rot="16200000" flipH="1">
            <a:off x="5315443" y="3572140"/>
            <a:ext cx="1220906" cy="298074"/>
          </a:xfrm>
          <a:prstGeom prst="bentConnector3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CF87790F-FB18-4E42-8577-7E508A8BA84E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9004059" y="3202359"/>
            <a:ext cx="1213510" cy="1061704"/>
          </a:xfrm>
          <a:prstGeom prst="bentConnector3">
            <a:avLst>
              <a:gd name="adj1" fmla="val 81027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ACA7F73-E7E1-48B7-883F-553969FEA3B1}"/>
                  </a:ext>
                </a:extLst>
              </p:cNvPr>
              <p:cNvSpPr txBox="1"/>
              <p:nvPr/>
            </p:nvSpPr>
            <p:spPr>
              <a:xfrm>
                <a:off x="1980803" y="5421878"/>
                <a:ext cx="8230395" cy="731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Euler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RPY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Rot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ACA7F73-E7E1-48B7-883F-553969FEA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03" y="5421878"/>
                <a:ext cx="8230395" cy="731867"/>
              </a:xfrm>
              <a:prstGeom prst="rect">
                <a:avLst/>
              </a:prstGeom>
              <a:blipFill>
                <a:blip r:embed="rId36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>
            <a:extLst>
              <a:ext uri="{FF2B5EF4-FFF2-40B4-BE49-F238E27FC236}">
                <a16:creationId xmlns:a16="http://schemas.microsoft.com/office/drawing/2014/main" id="{E6FB279B-B121-F344-AE59-3B56AB2A695D}"/>
              </a:ext>
            </a:extLst>
          </p:cNvPr>
          <p:cNvSpPr/>
          <p:nvPr/>
        </p:nvSpPr>
        <p:spPr>
          <a:xfrm>
            <a:off x="68153" y="1439782"/>
            <a:ext cx="4883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X-Y-Z fixed angles (Roll-Pitch-Yaw) rotation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73B301-E12A-7F4D-9FD4-7A61DC69D382}"/>
              </a:ext>
            </a:extLst>
          </p:cNvPr>
          <p:cNvGrpSpPr/>
          <p:nvPr/>
        </p:nvGrpSpPr>
        <p:grpSpPr>
          <a:xfrm>
            <a:off x="157465" y="2067260"/>
            <a:ext cx="2031095" cy="1954020"/>
            <a:chOff x="157465" y="2196356"/>
            <a:chExt cx="2031095" cy="195402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9898F34-2D11-4FBC-8154-412EAF2905A1}"/>
                </a:ext>
              </a:extLst>
            </p:cNvPr>
            <p:cNvGrpSpPr/>
            <p:nvPr/>
          </p:nvGrpSpPr>
          <p:grpSpPr>
            <a:xfrm>
              <a:off x="383770" y="2200302"/>
              <a:ext cx="1786352" cy="1950074"/>
              <a:chOff x="8071446" y="3429000"/>
              <a:chExt cx="1786352" cy="1950074"/>
            </a:xfrm>
          </p:grpSpPr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9CCCC704-D75F-47B9-A857-D66E53124C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6758" y="451883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531B285A-5EE5-4545-9DB6-E78E04502A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6758" y="356010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EE8750F3-A9FC-467C-86FE-EE63B91C60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106" y="451883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21F64BB1-B3B7-4A45-8861-2D61D1529E8A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21F64BB1-B3B7-4A45-8861-2D61D1529E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0287273C-0542-48BC-8314-DF33B14C2DF7}"/>
                      </a:ext>
                    </a:extLst>
                  </p:cNvPr>
                  <p:cNvSpPr txBox="1"/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0287273C-0542-48BC-8314-DF33B14C2D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32258" r="-25806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D234D642-B890-4BE2-8E23-281BDB4B934F}"/>
                      </a:ext>
                    </a:extLst>
                  </p:cNvPr>
                  <p:cNvSpPr txBox="1"/>
                  <p:nvPr/>
                </p:nvSpPr>
                <p:spPr>
                  <a:xfrm>
                    <a:off x="8418464" y="3429000"/>
                    <a:ext cx="169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D234D642-B890-4BE2-8E23-281BDB4B9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8464" y="3429000"/>
                    <a:ext cx="169085" cy="276999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21429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9" name="Arc 168">
              <a:extLst>
                <a:ext uri="{FF2B5EF4-FFF2-40B4-BE49-F238E27FC236}">
                  <a16:creationId xmlns:a16="http://schemas.microsoft.com/office/drawing/2014/main" id="{C0990B50-264E-4444-BD0B-8121356749AA}"/>
                </a:ext>
              </a:extLst>
            </p:cNvPr>
            <p:cNvSpPr/>
            <p:nvPr/>
          </p:nvSpPr>
          <p:spPr>
            <a:xfrm rot="20835772">
              <a:off x="333939" y="3616873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F334ECE4-E476-7241-AA46-E1061787187E}"/>
                    </a:ext>
                  </a:extLst>
                </p:cNvPr>
                <p:cNvSpPr txBox="1"/>
                <p:nvPr/>
              </p:nvSpPr>
              <p:spPr>
                <a:xfrm>
                  <a:off x="157465" y="3263111"/>
                  <a:ext cx="6507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en-US" dirty="0"/>
                    <a:t>, yaw</a:t>
                  </a: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F334ECE4-E476-7241-AA46-E106178718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5" y="3263111"/>
                  <a:ext cx="650756" cy="276999"/>
                </a:xfrm>
                <a:prstGeom prst="rect">
                  <a:avLst/>
                </a:prstGeom>
                <a:blipFill>
                  <a:blip r:embed="rId41"/>
                  <a:stretch>
                    <a:fillRect l="-15385" t="-26087" r="-19231" b="-4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" name="Arc 170">
              <a:extLst>
                <a:ext uri="{FF2B5EF4-FFF2-40B4-BE49-F238E27FC236}">
                  <a16:creationId xmlns:a16="http://schemas.microsoft.com/office/drawing/2014/main" id="{03A50A8C-98B2-7246-AB10-7E3E3417F719}"/>
                </a:ext>
              </a:extLst>
            </p:cNvPr>
            <p:cNvSpPr/>
            <p:nvPr/>
          </p:nvSpPr>
          <p:spPr>
            <a:xfrm rot="12689282">
              <a:off x="1646297" y="3143315"/>
              <a:ext cx="417587" cy="356239"/>
            </a:xfrm>
            <a:prstGeom prst="arc">
              <a:avLst>
                <a:gd name="adj1" fmla="val 16200000"/>
                <a:gd name="adj2" fmla="val 2172501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3950BA1-3489-9C4D-87BB-96B61CF988BC}"/>
                    </a:ext>
                  </a:extLst>
                </p:cNvPr>
                <p:cNvSpPr txBox="1"/>
                <p:nvPr/>
              </p:nvSpPr>
              <p:spPr>
                <a:xfrm>
                  <a:off x="1472915" y="3469262"/>
                  <a:ext cx="7156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dirty="0"/>
                    <a:t>, pitch</a:t>
                  </a: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3950BA1-3489-9C4D-87BB-96B61CF98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915" y="3469262"/>
                  <a:ext cx="715645" cy="276999"/>
                </a:xfrm>
                <a:prstGeom prst="rect">
                  <a:avLst/>
                </a:prstGeom>
                <a:blipFill>
                  <a:blip r:embed="rId42"/>
                  <a:stretch>
                    <a:fillRect l="-10526" t="-21739" r="-17544" b="-4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Arc 172">
              <a:extLst>
                <a:ext uri="{FF2B5EF4-FFF2-40B4-BE49-F238E27FC236}">
                  <a16:creationId xmlns:a16="http://schemas.microsoft.com/office/drawing/2014/main" id="{F843AE92-36F5-E44B-9F74-8519C2BCB716}"/>
                </a:ext>
              </a:extLst>
            </p:cNvPr>
            <p:cNvSpPr/>
            <p:nvPr/>
          </p:nvSpPr>
          <p:spPr>
            <a:xfrm rot="8468215">
              <a:off x="727116" y="2196356"/>
              <a:ext cx="515413" cy="474650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61BB879F-5531-7D46-BB7E-3BDABA54309D}"/>
                    </a:ext>
                  </a:extLst>
                </p:cNvPr>
                <p:cNvSpPr txBox="1"/>
                <p:nvPr/>
              </p:nvSpPr>
              <p:spPr>
                <a:xfrm>
                  <a:off x="1195412" y="2480464"/>
                  <a:ext cx="61857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dirty="0"/>
                    <a:t>, roll</a:t>
                  </a:r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61BB879F-5531-7D46-BB7E-3BDABA543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412" y="2480464"/>
                  <a:ext cx="618575" cy="276999"/>
                </a:xfrm>
                <a:prstGeom prst="rect">
                  <a:avLst/>
                </a:prstGeom>
                <a:blipFill>
                  <a:blip r:embed="rId43"/>
                  <a:stretch>
                    <a:fillRect l="-16000" t="-21739" r="-14000" b="-4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4A8B14-431D-1C47-A3C6-D9C05CCE5372}"/>
                  </a:ext>
                </a:extLst>
              </p:cNvPr>
              <p:cNvSpPr txBox="1"/>
              <p:nvPr/>
            </p:nvSpPr>
            <p:spPr>
              <a:xfrm>
                <a:off x="1641095" y="6188480"/>
                <a:ext cx="8909810" cy="62235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4A8B14-431D-1C47-A3C6-D9C05CCE5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095" y="6188480"/>
                <a:ext cx="8909810" cy="62235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6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Representation of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337098-DE75-47F3-906F-B0977375D87A}"/>
                  </a:ext>
                </a:extLst>
              </p:cNvPr>
              <p:cNvSpPr txBox="1"/>
              <p:nvPr/>
            </p:nvSpPr>
            <p:spPr>
              <a:xfrm>
                <a:off x="37532" y="4235979"/>
                <a:ext cx="3955955" cy="1029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337098-DE75-47F3-906F-B0977375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" y="4235979"/>
                <a:ext cx="3955955" cy="1029641"/>
              </a:xfrm>
              <a:prstGeom prst="rect">
                <a:avLst/>
              </a:prstGeom>
              <a:blipFill>
                <a:blip r:embed="rId2"/>
                <a:stretch>
                  <a:fillRect t="-365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A0CC9-7A93-41C1-BF1C-5ED441F49298}"/>
                  </a:ext>
                </a:extLst>
              </p:cNvPr>
              <p:cNvSpPr txBox="1"/>
              <p:nvPr/>
            </p:nvSpPr>
            <p:spPr>
              <a:xfrm>
                <a:off x="4117698" y="4224052"/>
                <a:ext cx="3914470" cy="1053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A0CC9-7A93-41C1-BF1C-5ED441F49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98" y="4224052"/>
                <a:ext cx="3914470" cy="1053494"/>
              </a:xfrm>
              <a:prstGeom prst="rect">
                <a:avLst/>
              </a:prstGeom>
              <a:blipFill>
                <a:blip r:embed="rId3"/>
                <a:stretch>
                  <a:fillRect t="-35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26754C-BBF5-4FA2-8D37-F18F753236B6}"/>
                  </a:ext>
                </a:extLst>
              </p:cNvPr>
              <p:cNvSpPr txBox="1"/>
              <p:nvPr/>
            </p:nvSpPr>
            <p:spPr>
              <a:xfrm>
                <a:off x="8156379" y="4232388"/>
                <a:ext cx="3913892" cy="1029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𝜓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𝜓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26754C-BBF5-4FA2-8D37-F18F75323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79" y="4232388"/>
                <a:ext cx="3913892" cy="1029641"/>
              </a:xfrm>
              <a:prstGeom prst="rect">
                <a:avLst/>
              </a:prstGeom>
              <a:blipFill>
                <a:blip r:embed="rId4"/>
                <a:stretch>
                  <a:fillRect l="-647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9898F34-2D11-4FBC-8154-412EAF2905A1}"/>
              </a:ext>
            </a:extLst>
          </p:cNvPr>
          <p:cNvGrpSpPr/>
          <p:nvPr/>
        </p:nvGrpSpPr>
        <p:grpSpPr>
          <a:xfrm>
            <a:off x="383770" y="1985144"/>
            <a:ext cx="1786352" cy="1950074"/>
            <a:chOff x="8071446" y="3429000"/>
            <a:chExt cx="1786352" cy="1950074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9CCCC704-D75F-47B9-A857-D66E53124C7D}"/>
                </a:ext>
              </a:extLst>
            </p:cNvPr>
            <p:cNvCxnSpPr>
              <a:cxnSpLocks/>
            </p:cNvCxnSpPr>
            <p:nvPr/>
          </p:nvCxnSpPr>
          <p:spPr>
            <a:xfrm>
              <a:off x="8656758" y="4518839"/>
              <a:ext cx="9931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31B285A-5EE5-4545-9DB6-E78E04502A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56758" y="3560102"/>
              <a:ext cx="1" cy="958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EE8750F3-A9FC-467C-86FE-EE63B91C60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106" y="4518839"/>
              <a:ext cx="493653" cy="626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1F64BB1-B3B7-4A45-8861-2D61D1529E8A}"/>
                    </a:ext>
                  </a:extLst>
                </p:cNvPr>
                <p:cNvSpPr txBox="1"/>
                <p:nvPr/>
              </p:nvSpPr>
              <p:spPr>
                <a:xfrm>
                  <a:off x="8071446" y="5102075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1F64BB1-B3B7-4A45-8861-2D61D1529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446" y="5102075"/>
                  <a:ext cx="183319" cy="276999"/>
                </a:xfrm>
                <a:prstGeom prst="rect">
                  <a:avLst/>
                </a:prstGeom>
                <a:blipFill>
                  <a:blip r:embed="rId3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287273C-0542-48BC-8314-DF33B14C2DF7}"/>
                    </a:ext>
                  </a:extLst>
                </p:cNvPr>
                <p:cNvSpPr txBox="1"/>
                <p:nvPr/>
              </p:nvSpPr>
              <p:spPr>
                <a:xfrm>
                  <a:off x="9671080" y="4376159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287273C-0542-48BC-8314-DF33B14C2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080" y="4376159"/>
                  <a:ext cx="186718" cy="276999"/>
                </a:xfrm>
                <a:prstGeom prst="rect">
                  <a:avLst/>
                </a:prstGeom>
                <a:blipFill>
                  <a:blip r:embed="rId39"/>
                  <a:stretch>
                    <a:fillRect l="-32258" r="-2580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D234D642-B890-4BE2-8E23-281BDB4B934F}"/>
                    </a:ext>
                  </a:extLst>
                </p:cNvPr>
                <p:cNvSpPr txBox="1"/>
                <p:nvPr/>
              </p:nvSpPr>
              <p:spPr>
                <a:xfrm>
                  <a:off x="8418464" y="3429000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D234D642-B890-4BE2-8E23-281BDB4B9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8464" y="3429000"/>
                  <a:ext cx="169085" cy="276999"/>
                </a:xfrm>
                <a:prstGeom prst="rect">
                  <a:avLst/>
                </a:prstGeom>
                <a:blipFill>
                  <a:blip r:embed="rId40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64035EC-C33C-4D6F-B9C7-49CEE94818E6}"/>
              </a:ext>
            </a:extLst>
          </p:cNvPr>
          <p:cNvCxnSpPr>
            <a:cxnSpLocks/>
          </p:cNvCxnSpPr>
          <p:nvPr/>
        </p:nvCxnSpPr>
        <p:spPr>
          <a:xfrm>
            <a:off x="2514753" y="3024660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1FC123F2-333B-4E5A-9498-1DDDCA2D473D}"/>
              </a:ext>
            </a:extLst>
          </p:cNvPr>
          <p:cNvCxnSpPr>
            <a:cxnSpLocks/>
          </p:cNvCxnSpPr>
          <p:nvPr/>
        </p:nvCxnSpPr>
        <p:spPr>
          <a:xfrm>
            <a:off x="5460148" y="3024660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81A61D0-C35C-476C-8049-28696136AA65}"/>
              </a:ext>
            </a:extLst>
          </p:cNvPr>
          <p:cNvCxnSpPr>
            <a:cxnSpLocks/>
          </p:cNvCxnSpPr>
          <p:nvPr/>
        </p:nvCxnSpPr>
        <p:spPr>
          <a:xfrm>
            <a:off x="8711694" y="3024660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12627617-C9BB-470B-B52F-A07BEBFC043A}"/>
              </a:ext>
            </a:extLst>
          </p:cNvPr>
          <p:cNvCxnSpPr>
            <a:cxnSpLocks/>
            <a:endCxn id="11" idx="0"/>
          </p:cNvCxnSpPr>
          <p:nvPr/>
        </p:nvCxnSpPr>
        <p:spPr>
          <a:xfrm rot="5400000">
            <a:off x="1776185" y="3279721"/>
            <a:ext cx="1195583" cy="716932"/>
          </a:xfrm>
          <a:prstGeom prst="bentConnector3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CA2916E4-991F-437F-8851-C25EDF17D1C1}"/>
              </a:ext>
            </a:extLst>
          </p:cNvPr>
          <p:cNvCxnSpPr>
            <a:cxnSpLocks/>
            <a:endCxn id="5" idx="0"/>
          </p:cNvCxnSpPr>
          <p:nvPr/>
        </p:nvCxnSpPr>
        <p:spPr>
          <a:xfrm rot="16200000" flipH="1">
            <a:off x="5328689" y="3477808"/>
            <a:ext cx="1183656" cy="308831"/>
          </a:xfrm>
          <a:prstGeom prst="bentConnector3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CF87790F-FB18-4E42-8577-7E508A8BA84E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9000647" y="3119710"/>
            <a:ext cx="1191994" cy="1033362"/>
          </a:xfrm>
          <a:prstGeom prst="bentConnector3">
            <a:avLst>
              <a:gd name="adj1" fmla="val 83392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ACA7F73-E7E1-48B7-883F-553969FEA3B1}"/>
                  </a:ext>
                </a:extLst>
              </p:cNvPr>
              <p:cNvSpPr txBox="1"/>
              <p:nvPr/>
            </p:nvSpPr>
            <p:spPr>
              <a:xfrm>
                <a:off x="2799617" y="5360134"/>
                <a:ext cx="6592767" cy="731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Euler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𝑧𝑦𝑥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Rot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ACA7F73-E7E1-48B7-883F-553969FEA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17" y="5360134"/>
                <a:ext cx="6592767" cy="731867"/>
              </a:xfrm>
              <a:prstGeom prst="rect">
                <a:avLst/>
              </a:prstGeom>
              <a:blipFill>
                <a:blip r:embed="rId41"/>
                <a:stretch>
                  <a:fillRect l="-768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>
            <a:extLst>
              <a:ext uri="{FF2B5EF4-FFF2-40B4-BE49-F238E27FC236}">
                <a16:creationId xmlns:a16="http://schemas.microsoft.com/office/drawing/2014/main" id="{E6FB279B-B121-F344-AE59-3B56AB2A695D}"/>
              </a:ext>
            </a:extLst>
          </p:cNvPr>
          <p:cNvSpPr/>
          <p:nvPr/>
        </p:nvSpPr>
        <p:spPr>
          <a:xfrm>
            <a:off x="68153" y="1439782"/>
            <a:ext cx="3192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Z-Y-X Euler angles rotation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C9C88A-69D3-A741-991E-B728482ED746}"/>
              </a:ext>
            </a:extLst>
          </p:cNvPr>
          <p:cNvGrpSpPr/>
          <p:nvPr/>
        </p:nvGrpSpPr>
        <p:grpSpPr>
          <a:xfrm>
            <a:off x="3323188" y="1991082"/>
            <a:ext cx="1786352" cy="2076829"/>
            <a:chOff x="3323188" y="2206240"/>
            <a:chExt cx="1786352" cy="20768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3640E93-CEA0-4ADC-B5B7-C63DD61A361F}"/>
                </a:ext>
              </a:extLst>
            </p:cNvPr>
            <p:cNvGrpSpPr/>
            <p:nvPr/>
          </p:nvGrpSpPr>
          <p:grpSpPr>
            <a:xfrm>
              <a:off x="3323188" y="2206240"/>
              <a:ext cx="1786352" cy="1950074"/>
              <a:chOff x="8071446" y="3429000"/>
              <a:chExt cx="1786352" cy="195007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3ED6817-9E9D-4B51-ABD4-85327ADF6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6758" y="451883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DDD051B-606F-4CF8-8E84-1A62C5DED3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6758" y="356010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85E1F84-47DD-49D9-A229-85F46DC651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106" y="451883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2F93EB4-63F2-4E04-B59D-A0D1C4110E81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2F93EB4-63F2-4E04-B59D-A0D1C4110E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912310A-7C5F-4F4E-85AC-D1C1FC413AEF}"/>
                      </a:ext>
                    </a:extLst>
                  </p:cNvPr>
                  <p:cNvSpPr txBox="1"/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912310A-7C5F-4F4E-85AC-D1C1FC413A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333" r="-3000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E73377A-ADF1-48F8-A90A-A180697C27D2}"/>
                      </a:ext>
                    </a:extLst>
                  </p:cNvPr>
                  <p:cNvSpPr txBox="1"/>
                  <p:nvPr/>
                </p:nvSpPr>
                <p:spPr>
                  <a:xfrm>
                    <a:off x="8418464" y="3429000"/>
                    <a:ext cx="169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E73377A-ADF1-48F8-A90A-A180697C27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8464" y="3429000"/>
                    <a:ext cx="16908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429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1F0AD5-8C98-BA4A-9499-415367462F9C}"/>
                </a:ext>
              </a:extLst>
            </p:cNvPr>
            <p:cNvGrpSpPr/>
            <p:nvPr/>
          </p:nvGrpSpPr>
          <p:grpSpPr>
            <a:xfrm>
              <a:off x="3501718" y="2206240"/>
              <a:ext cx="1588995" cy="2076829"/>
              <a:chOff x="3501718" y="2206240"/>
              <a:chExt cx="1588995" cy="207682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1F69E93-D3F1-F84E-AEC0-C3E7F826E108}"/>
                  </a:ext>
                </a:extLst>
              </p:cNvPr>
              <p:cNvGrpSpPr/>
              <p:nvPr/>
            </p:nvGrpSpPr>
            <p:grpSpPr>
              <a:xfrm rot="20431229">
                <a:off x="3501718" y="3207606"/>
                <a:ext cx="1483052" cy="630574"/>
                <a:chOff x="3414848" y="3291835"/>
                <a:chExt cx="1483052" cy="630574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B19F800-3D81-4BBD-8F85-E915E75863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04753" y="3291835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B4961E6E-9EFA-46F3-A088-36BCD1859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14848" y="3295464"/>
                  <a:ext cx="493653" cy="62694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A0E1738-BA05-450B-B973-56B8AC99B4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04753" y="2333098"/>
                <a:ext cx="1" cy="958737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7882B63-722A-4E67-B4F1-CCEBAFF6FD43}"/>
                      </a:ext>
                    </a:extLst>
                  </p:cNvPr>
                  <p:cNvSpPr txBox="1"/>
                  <p:nvPr/>
                </p:nvSpPr>
                <p:spPr>
                  <a:xfrm>
                    <a:off x="3652687" y="4006070"/>
                    <a:ext cx="2578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7882B63-722A-4E67-B4F1-CCEBAFF6FD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2687" y="4006070"/>
                    <a:ext cx="257827" cy="276999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8D50BA3-B5CF-4EB0-9606-6C4B85F53ADA}"/>
                      </a:ext>
                    </a:extLst>
                  </p:cNvPr>
                  <p:cNvSpPr txBox="1"/>
                  <p:nvPr/>
                </p:nvSpPr>
                <p:spPr>
                  <a:xfrm>
                    <a:off x="4827821" y="2654019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8D50BA3-B5CF-4EB0-9606-6C4B85F53A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7821" y="2654019"/>
                    <a:ext cx="262892" cy="276999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8182" b="-2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D648DDD-FC05-4DC4-882A-B9001284E8ED}"/>
                      </a:ext>
                    </a:extLst>
                  </p:cNvPr>
                  <p:cNvSpPr txBox="1"/>
                  <p:nvPr/>
                </p:nvSpPr>
                <p:spPr>
                  <a:xfrm>
                    <a:off x="4005018" y="2206240"/>
                    <a:ext cx="2452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D648DDD-FC05-4DC4-882A-B9001284E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5018" y="2206240"/>
                    <a:ext cx="245260" cy="276999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2089A2E7-2F04-44BC-B34F-7915C5C0E2E4}"/>
                </a:ext>
              </a:extLst>
            </p:cNvPr>
            <p:cNvSpPr/>
            <p:nvPr/>
          </p:nvSpPr>
          <p:spPr>
            <a:xfrm rot="8224777">
              <a:off x="3729712" y="2332310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DEED305D-D1B9-E942-ABC0-368466839D83}"/>
                    </a:ext>
                  </a:extLst>
                </p:cNvPr>
                <p:cNvSpPr txBox="1"/>
                <p:nvPr/>
              </p:nvSpPr>
              <p:spPr>
                <a:xfrm>
                  <a:off x="4109538" y="2524874"/>
                  <a:ext cx="2182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DEED305D-D1B9-E942-ABC0-368466839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538" y="2524874"/>
                  <a:ext cx="218201" cy="276999"/>
                </a:xfrm>
                <a:prstGeom prst="rect">
                  <a:avLst/>
                </a:prstGeom>
                <a:blipFill>
                  <a:blip r:embed="rId45"/>
                  <a:stretch>
                    <a:fillRect l="-41176" r="-29412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9F2A66-D9BA-4F4F-B2BA-B8E0419C5DB1}"/>
              </a:ext>
            </a:extLst>
          </p:cNvPr>
          <p:cNvGrpSpPr/>
          <p:nvPr/>
        </p:nvGrpSpPr>
        <p:grpSpPr>
          <a:xfrm>
            <a:off x="6487616" y="1700658"/>
            <a:ext cx="2158349" cy="2316091"/>
            <a:chOff x="6487616" y="1915816"/>
            <a:chExt cx="2158349" cy="2316091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DCED7532-8658-4274-B5A5-0283D5068D88}"/>
                </a:ext>
              </a:extLst>
            </p:cNvPr>
            <p:cNvCxnSpPr>
              <a:cxnSpLocks/>
            </p:cNvCxnSpPr>
            <p:nvPr/>
          </p:nvCxnSpPr>
          <p:spPr>
            <a:xfrm>
              <a:off x="7072928" y="3188953"/>
              <a:ext cx="9931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6AF0533-45FE-429F-8A0A-914F3D2FF6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2928" y="2230216"/>
              <a:ext cx="1" cy="958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3FF5DDA-E05F-4ABC-820A-1CFE793A81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276" y="3188953"/>
              <a:ext cx="493653" cy="626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2049E1C-2835-439A-8865-0C2B7EAFA872}"/>
                    </a:ext>
                  </a:extLst>
                </p:cNvPr>
                <p:cNvSpPr txBox="1"/>
                <p:nvPr/>
              </p:nvSpPr>
              <p:spPr>
                <a:xfrm>
                  <a:off x="6487616" y="3772189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2049E1C-2835-439A-8865-0C2B7EAFA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616" y="3772189"/>
                  <a:ext cx="183319" cy="276999"/>
                </a:xfrm>
                <a:prstGeom prst="rect">
                  <a:avLst/>
                </a:prstGeom>
                <a:blipFill>
                  <a:blip r:embed="rId46"/>
                  <a:stretch>
                    <a:fillRect l="-13333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1AC0EB9-27B2-43C3-8E33-485514561AB2}"/>
                    </a:ext>
                  </a:extLst>
                </p:cNvPr>
                <p:cNvSpPr txBox="1"/>
                <p:nvPr/>
              </p:nvSpPr>
              <p:spPr>
                <a:xfrm>
                  <a:off x="8087250" y="3046273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1AC0EB9-27B2-43C3-8E33-485514561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7250" y="3046273"/>
                  <a:ext cx="186718" cy="276999"/>
                </a:xfrm>
                <a:prstGeom prst="rect">
                  <a:avLst/>
                </a:prstGeom>
                <a:blipFill>
                  <a:blip r:embed="rId47"/>
                  <a:stretch>
                    <a:fillRect l="-26667" r="-26667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70FC75-3C4B-464D-B819-DAB5582E6827}"/>
                    </a:ext>
                  </a:extLst>
                </p:cNvPr>
                <p:cNvSpPr txBox="1"/>
                <p:nvPr/>
              </p:nvSpPr>
              <p:spPr>
                <a:xfrm>
                  <a:off x="6941042" y="1915816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70FC75-3C4B-464D-B819-DAB5582E6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1042" y="1915816"/>
                  <a:ext cx="169085" cy="276999"/>
                </a:xfrm>
                <a:prstGeom prst="rect">
                  <a:avLst/>
                </a:prstGeom>
                <a:blipFill>
                  <a:blip r:embed="rId48"/>
                  <a:stretch>
                    <a:fillRect l="-14286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7EFEA9AC-B6B4-4327-8580-5617D2DE40B9}"/>
                </a:ext>
              </a:extLst>
            </p:cNvPr>
            <p:cNvSpPr/>
            <p:nvPr/>
          </p:nvSpPr>
          <p:spPr>
            <a:xfrm rot="12653091">
              <a:off x="7678799" y="2762552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BFEC682-A6FE-45BB-9758-2E2B6E06C3D3}"/>
                    </a:ext>
                  </a:extLst>
                </p:cNvPr>
                <p:cNvSpPr txBox="1"/>
                <p:nvPr/>
              </p:nvSpPr>
              <p:spPr>
                <a:xfrm>
                  <a:off x="7533288" y="2581402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BFEC682-A6FE-45BB-9758-2E2B6E06C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288" y="2581402"/>
                  <a:ext cx="189475" cy="276999"/>
                </a:xfrm>
                <a:prstGeom prst="rect">
                  <a:avLst/>
                </a:prstGeom>
                <a:blipFill>
                  <a:blip r:embed="rId49"/>
                  <a:stretch>
                    <a:fillRect l="-25000" r="-1875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2E7157F-788E-F640-AF89-BEADA6AAD3F0}"/>
                </a:ext>
              </a:extLst>
            </p:cNvPr>
            <p:cNvGrpSpPr/>
            <p:nvPr/>
          </p:nvGrpSpPr>
          <p:grpSpPr>
            <a:xfrm>
              <a:off x="6666049" y="2101828"/>
              <a:ext cx="1652787" cy="2130079"/>
              <a:chOff x="3501718" y="2206240"/>
              <a:chExt cx="1652787" cy="2130079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5B12A65E-CA94-204C-B561-AD7A3978081D}"/>
                  </a:ext>
                </a:extLst>
              </p:cNvPr>
              <p:cNvGrpSpPr/>
              <p:nvPr/>
            </p:nvGrpSpPr>
            <p:grpSpPr>
              <a:xfrm rot="20431229">
                <a:off x="3501718" y="3207606"/>
                <a:ext cx="1483052" cy="630574"/>
                <a:chOff x="3414848" y="3291835"/>
                <a:chExt cx="1483052" cy="630574"/>
              </a:xfrm>
            </p:grpSpPr>
            <p:cxnSp>
              <p:nvCxnSpPr>
                <p:cNvPr id="173" name="Straight Arrow Connector 172">
                  <a:extLst>
                    <a:ext uri="{FF2B5EF4-FFF2-40B4-BE49-F238E27FC236}">
                      <a16:creationId xmlns:a16="http://schemas.microsoft.com/office/drawing/2014/main" id="{EE6F83A4-3D7A-5144-BF6D-6C4492A8A0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04753" y="3291835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FCB40CF4-6FF4-4741-BC05-5DDFEAE894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14848" y="3295464"/>
                  <a:ext cx="493653" cy="62694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8A09BEA9-6CAB-B340-B765-CCB4625A5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04753" y="2333098"/>
                <a:ext cx="1" cy="958737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FA9D1FB7-26B8-7841-8463-8103DAF8DAE3}"/>
                      </a:ext>
                    </a:extLst>
                  </p:cNvPr>
                  <p:cNvSpPr txBox="1"/>
                  <p:nvPr/>
                </p:nvSpPr>
                <p:spPr>
                  <a:xfrm>
                    <a:off x="3544092" y="4059320"/>
                    <a:ext cx="2578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FA9D1FB7-26B8-7841-8463-8103DAF8D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4092" y="4059320"/>
                    <a:ext cx="257827" cy="276999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EF019932-8E44-F244-8E86-4F17EF1F9978}"/>
                      </a:ext>
                    </a:extLst>
                  </p:cNvPr>
                  <p:cNvSpPr txBox="1"/>
                  <p:nvPr/>
                </p:nvSpPr>
                <p:spPr>
                  <a:xfrm>
                    <a:off x="4891613" y="2777444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EF019932-8E44-F244-8E86-4F17EF1F99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1613" y="2777444"/>
                    <a:ext cx="262892" cy="276999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l="-18182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83A0160-8FC5-0E48-8635-7EE81F1DDBE3}"/>
                      </a:ext>
                    </a:extLst>
                  </p:cNvPr>
                  <p:cNvSpPr txBox="1"/>
                  <p:nvPr/>
                </p:nvSpPr>
                <p:spPr>
                  <a:xfrm>
                    <a:off x="4005018" y="2206240"/>
                    <a:ext cx="2452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83A0160-8FC5-0E48-8635-7EE81F1DDB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5018" y="2206240"/>
                    <a:ext cx="245260" cy="276999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22A0F2-2006-2442-BC42-C0D9747DFEDD}"/>
                </a:ext>
              </a:extLst>
            </p:cNvPr>
            <p:cNvGrpSpPr/>
            <p:nvPr/>
          </p:nvGrpSpPr>
          <p:grpSpPr>
            <a:xfrm>
              <a:off x="6497223" y="2206240"/>
              <a:ext cx="2148742" cy="1885128"/>
              <a:chOff x="6710892" y="2356371"/>
              <a:chExt cx="2148742" cy="1885128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12554160-41D4-DB47-872B-1FF19FD3FF1A}"/>
                  </a:ext>
                </a:extLst>
              </p:cNvPr>
              <p:cNvCxnSpPr>
                <a:cxnSpLocks/>
              </p:cNvCxnSpPr>
              <p:nvPr/>
            </p:nvCxnSpPr>
            <p:spPr>
              <a:xfrm rot="20431229">
                <a:off x="7257286" y="3185274"/>
                <a:ext cx="993147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D575696-2C08-47FF-BA02-9476EDD2B461}"/>
                      </a:ext>
                    </a:extLst>
                  </p:cNvPr>
                  <p:cNvSpPr txBox="1"/>
                  <p:nvPr/>
                </p:nvSpPr>
                <p:spPr>
                  <a:xfrm>
                    <a:off x="7315335" y="3964500"/>
                    <a:ext cx="3171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D575696-2C08-47FF-BA02-9476EDD2B4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335" y="3964500"/>
                    <a:ext cx="317138" cy="276999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l="-7692" r="-15385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0890D45-A5AA-4872-AF0A-D494CAF9FEB1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430" y="2813504"/>
                    <a:ext cx="3222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0890D45-A5AA-4872-AF0A-D494CAF9FE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7430" y="2813504"/>
                    <a:ext cx="322204" cy="276999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l="-14815" r="-14815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2F51FE72-5A7A-41C2-AEF0-A4FD9C74663C}"/>
                      </a:ext>
                    </a:extLst>
                  </p:cNvPr>
                  <p:cNvSpPr txBox="1"/>
                  <p:nvPr/>
                </p:nvSpPr>
                <p:spPr>
                  <a:xfrm>
                    <a:off x="6710892" y="2356371"/>
                    <a:ext cx="30457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2F51FE72-5A7A-41C2-AEF0-A4FD9C7466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0892" y="2356371"/>
                    <a:ext cx="304571" cy="276999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l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31A20AE-E2F9-6148-A9F0-C741557B31F1}"/>
                  </a:ext>
                </a:extLst>
              </p:cNvPr>
              <p:cNvGrpSpPr/>
              <p:nvPr/>
            </p:nvGrpSpPr>
            <p:grpSpPr>
              <a:xfrm rot="20823260">
                <a:off x="6886006" y="2421356"/>
                <a:ext cx="493653" cy="1648976"/>
                <a:chOff x="6920282" y="2374403"/>
                <a:chExt cx="493653" cy="1648976"/>
              </a:xfrm>
            </p:grpSpPr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BFFFF42B-A956-8142-82A2-CD1A2D286E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431229" flipH="1">
                  <a:off x="6920282" y="3396434"/>
                  <a:ext cx="493653" cy="626945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>
                  <a:extLst>
                    <a:ext uri="{FF2B5EF4-FFF2-40B4-BE49-F238E27FC236}">
                      <a16:creationId xmlns:a16="http://schemas.microsoft.com/office/drawing/2014/main" id="{B697D6D6-43D3-C448-AE15-A7E46A4DB8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289576" y="2374403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1BABA7-19FE-B144-83A3-CC0408BAAC23}"/>
              </a:ext>
            </a:extLst>
          </p:cNvPr>
          <p:cNvGrpSpPr/>
          <p:nvPr/>
        </p:nvGrpSpPr>
        <p:grpSpPr>
          <a:xfrm>
            <a:off x="9601570" y="1754558"/>
            <a:ext cx="2471836" cy="2262191"/>
            <a:chOff x="9601570" y="1969716"/>
            <a:chExt cx="2471836" cy="2262191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78AEF5F-203B-4E7C-9129-6E3A71900BB6}"/>
                </a:ext>
              </a:extLst>
            </p:cNvPr>
            <p:cNvCxnSpPr>
              <a:cxnSpLocks/>
            </p:cNvCxnSpPr>
            <p:nvPr/>
          </p:nvCxnSpPr>
          <p:spPr>
            <a:xfrm>
              <a:off x="10526331" y="3188953"/>
              <a:ext cx="9931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6D67482-6C57-42F6-B324-5899C3A542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26331" y="2230216"/>
              <a:ext cx="1" cy="958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599E322-F2E4-4688-AB7B-AB1C260F4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2679" y="3188953"/>
              <a:ext cx="493653" cy="626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694D803-4EA9-44B6-A3A1-D44CC06304AA}"/>
                    </a:ext>
                  </a:extLst>
                </p:cNvPr>
                <p:cNvSpPr txBox="1"/>
                <p:nvPr/>
              </p:nvSpPr>
              <p:spPr>
                <a:xfrm>
                  <a:off x="9941019" y="3772189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694D803-4EA9-44B6-A3A1-D44CC0630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019" y="3772189"/>
                  <a:ext cx="183319" cy="276999"/>
                </a:xfrm>
                <a:prstGeom prst="rect">
                  <a:avLst/>
                </a:prstGeom>
                <a:blipFill>
                  <a:blip r:embed="rId46"/>
                  <a:stretch>
                    <a:fillRect l="-13333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2EADD0E-A810-4E76-87C5-D79FA94A64DE}"/>
                    </a:ext>
                  </a:extLst>
                </p:cNvPr>
                <p:cNvSpPr txBox="1"/>
                <p:nvPr/>
              </p:nvSpPr>
              <p:spPr>
                <a:xfrm>
                  <a:off x="11540653" y="3046273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2EADD0E-A810-4E76-87C5-D79FA94A6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0653" y="3046273"/>
                  <a:ext cx="186718" cy="276999"/>
                </a:xfrm>
                <a:prstGeom prst="rect">
                  <a:avLst/>
                </a:prstGeom>
                <a:blipFill>
                  <a:blip r:embed="rId56"/>
                  <a:stretch>
                    <a:fillRect l="-33333" r="-26667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1F0B979-985B-4A02-936F-94AD27CC81F1}"/>
                    </a:ext>
                  </a:extLst>
                </p:cNvPr>
                <p:cNvSpPr txBox="1"/>
                <p:nvPr/>
              </p:nvSpPr>
              <p:spPr>
                <a:xfrm>
                  <a:off x="10316282" y="1969716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1F0B979-985B-4A02-936F-94AD27CC8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6282" y="1969716"/>
                  <a:ext cx="169085" cy="276999"/>
                </a:xfrm>
                <a:prstGeom prst="rect">
                  <a:avLst/>
                </a:prstGeom>
                <a:blipFill>
                  <a:blip r:embed="rId57"/>
                  <a:stretch>
                    <a:fillRect l="-6667"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F7D6E6DB-7E99-43AD-A9F2-4F038E490C0B}"/>
                </a:ext>
              </a:extLst>
            </p:cNvPr>
            <p:cNvSpPr/>
            <p:nvPr/>
          </p:nvSpPr>
          <p:spPr>
            <a:xfrm rot="18789913">
              <a:off x="10267330" y="3773719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74013750-324E-436E-BDC3-0D825F24FC7E}"/>
                    </a:ext>
                  </a:extLst>
                </p:cNvPr>
                <p:cNvSpPr txBox="1"/>
                <p:nvPr/>
              </p:nvSpPr>
              <p:spPr>
                <a:xfrm>
                  <a:off x="10676105" y="3618514"/>
                  <a:ext cx="2182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74013750-324E-436E-BDC3-0D825F24F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6105" y="3618514"/>
                  <a:ext cx="218201" cy="276999"/>
                </a:xfrm>
                <a:prstGeom prst="rect">
                  <a:avLst/>
                </a:prstGeom>
                <a:blipFill>
                  <a:blip r:embed="rId58"/>
                  <a:stretch>
                    <a:fillRect l="-33333" r="-2777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A4FD7CE0-F363-EE45-B98C-19F789326172}"/>
                </a:ext>
              </a:extLst>
            </p:cNvPr>
            <p:cNvGrpSpPr/>
            <p:nvPr/>
          </p:nvGrpSpPr>
          <p:grpSpPr>
            <a:xfrm>
              <a:off x="10119253" y="2101828"/>
              <a:ext cx="1652787" cy="2130079"/>
              <a:chOff x="3501718" y="2206240"/>
              <a:chExt cx="1652787" cy="2130079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C35C12E6-E23B-1941-AC78-2AAAF22F399D}"/>
                  </a:ext>
                </a:extLst>
              </p:cNvPr>
              <p:cNvGrpSpPr/>
              <p:nvPr/>
            </p:nvGrpSpPr>
            <p:grpSpPr>
              <a:xfrm rot="20431229">
                <a:off x="3501718" y="3207606"/>
                <a:ext cx="1483052" cy="630574"/>
                <a:chOff x="3414848" y="3291835"/>
                <a:chExt cx="1483052" cy="630574"/>
              </a:xfrm>
            </p:grpSpPr>
            <p:cxnSp>
              <p:nvCxnSpPr>
                <p:cNvPr id="189" name="Straight Arrow Connector 188">
                  <a:extLst>
                    <a:ext uri="{FF2B5EF4-FFF2-40B4-BE49-F238E27FC236}">
                      <a16:creationId xmlns:a16="http://schemas.microsoft.com/office/drawing/2014/main" id="{AA54B39B-9EAA-7547-BF14-11816A1F88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04753" y="3291835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>
                  <a:extLst>
                    <a:ext uri="{FF2B5EF4-FFF2-40B4-BE49-F238E27FC236}">
                      <a16:creationId xmlns:a16="http://schemas.microsoft.com/office/drawing/2014/main" id="{B945E6CA-B739-0245-8284-4F1FFBD8D7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14848" y="3295464"/>
                  <a:ext cx="493653" cy="62694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F2C5AD4F-0490-044F-9FB4-E5720A7246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04753" y="2333098"/>
                <a:ext cx="1" cy="958737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19F25D95-0A5C-D643-9B13-872C69A89B36}"/>
                      </a:ext>
                    </a:extLst>
                  </p:cNvPr>
                  <p:cNvSpPr txBox="1"/>
                  <p:nvPr/>
                </p:nvSpPr>
                <p:spPr>
                  <a:xfrm>
                    <a:off x="3545439" y="4059320"/>
                    <a:ext cx="2578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19F25D95-0A5C-D643-9B13-872C69A89B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5439" y="4059320"/>
                    <a:ext cx="257827" cy="276999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70F81113-AA62-FD4E-B12C-6A8B3FCE3439}"/>
                      </a:ext>
                    </a:extLst>
                  </p:cNvPr>
                  <p:cNvSpPr txBox="1"/>
                  <p:nvPr/>
                </p:nvSpPr>
                <p:spPr>
                  <a:xfrm>
                    <a:off x="4891613" y="2777444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70F81113-AA62-FD4E-B12C-6A8B3FCE34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1613" y="2777444"/>
                    <a:ext cx="262892" cy="276999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l="-18182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448ADB53-0F5E-1047-B506-4BCBF48C617F}"/>
                      </a:ext>
                    </a:extLst>
                  </p:cNvPr>
                  <p:cNvSpPr txBox="1"/>
                  <p:nvPr/>
                </p:nvSpPr>
                <p:spPr>
                  <a:xfrm>
                    <a:off x="4005018" y="2206240"/>
                    <a:ext cx="2452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448ADB53-0F5E-1047-B506-4BCBF48C61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5018" y="2206240"/>
                    <a:ext cx="245260" cy="276999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6F1F2A30-00FD-E04F-8BD4-3988012B1B91}"/>
                </a:ext>
              </a:extLst>
            </p:cNvPr>
            <p:cNvGrpSpPr/>
            <p:nvPr/>
          </p:nvGrpSpPr>
          <p:grpSpPr>
            <a:xfrm>
              <a:off x="10002373" y="2021952"/>
              <a:ext cx="2071033" cy="2145073"/>
              <a:chOff x="6762838" y="2172083"/>
              <a:chExt cx="2071033" cy="2145073"/>
            </a:xfrm>
          </p:grpSpPr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3038E158-AB1C-CD46-8D21-803982FDE14E}"/>
                  </a:ext>
                </a:extLst>
              </p:cNvPr>
              <p:cNvCxnSpPr>
                <a:cxnSpLocks/>
              </p:cNvCxnSpPr>
              <p:nvPr/>
            </p:nvCxnSpPr>
            <p:spPr>
              <a:xfrm rot="20431229">
                <a:off x="7257286" y="3185274"/>
                <a:ext cx="993147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5878C5C6-B284-E045-B2D1-039F5F68601E}"/>
                      </a:ext>
                    </a:extLst>
                  </p:cNvPr>
                  <p:cNvSpPr txBox="1"/>
                  <p:nvPr/>
                </p:nvSpPr>
                <p:spPr>
                  <a:xfrm>
                    <a:off x="7217943" y="4040157"/>
                    <a:ext cx="3171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5878C5C6-B284-E045-B2D1-039F5F6860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7943" y="4040157"/>
                    <a:ext cx="317138" cy="276999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 l="-7692" r="-19231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138AD720-42BD-9543-815B-0BE0437D2462}"/>
                      </a:ext>
                    </a:extLst>
                  </p:cNvPr>
                  <p:cNvSpPr txBox="1"/>
                  <p:nvPr/>
                </p:nvSpPr>
                <p:spPr>
                  <a:xfrm>
                    <a:off x="8511667" y="2789529"/>
                    <a:ext cx="3222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138AD720-42BD-9543-815B-0BE0437D24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667" y="2789529"/>
                    <a:ext cx="322204" cy="276999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 l="-14815" r="-14815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331A7A53-A737-9F46-B38C-F419971CB68D}"/>
                      </a:ext>
                    </a:extLst>
                  </p:cNvPr>
                  <p:cNvSpPr txBox="1"/>
                  <p:nvPr/>
                </p:nvSpPr>
                <p:spPr>
                  <a:xfrm>
                    <a:off x="6762838" y="2172083"/>
                    <a:ext cx="30457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331A7A53-A737-9F46-B38C-F419971CB6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2838" y="2172083"/>
                    <a:ext cx="304571" cy="276999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8000" r="-16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C945D4E5-5C98-D846-8F5D-3ADCECE87846}"/>
                  </a:ext>
                </a:extLst>
              </p:cNvPr>
              <p:cNvGrpSpPr/>
              <p:nvPr/>
            </p:nvGrpSpPr>
            <p:grpSpPr>
              <a:xfrm rot="20823260">
                <a:off x="6886006" y="2421356"/>
                <a:ext cx="493653" cy="1648976"/>
                <a:chOff x="6920282" y="2374403"/>
                <a:chExt cx="493653" cy="1648976"/>
              </a:xfrm>
            </p:grpSpPr>
            <p:cxnSp>
              <p:nvCxnSpPr>
                <p:cNvPr id="197" name="Straight Arrow Connector 196">
                  <a:extLst>
                    <a:ext uri="{FF2B5EF4-FFF2-40B4-BE49-F238E27FC236}">
                      <a16:creationId xmlns:a16="http://schemas.microsoft.com/office/drawing/2014/main" id="{D4D054FB-2260-D247-A39B-5EF18D19B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431229" flipH="1">
                  <a:off x="6920282" y="3396434"/>
                  <a:ext cx="493653" cy="626945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B22C0BD2-B162-E544-82E1-E5AA188F30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289576" y="2374403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6EC5095-2AF8-584B-B7F6-BD52B80DFF8B}"/>
                </a:ext>
              </a:extLst>
            </p:cNvPr>
            <p:cNvGrpSpPr/>
            <p:nvPr/>
          </p:nvGrpSpPr>
          <p:grpSpPr>
            <a:xfrm>
              <a:off x="9601570" y="2154771"/>
              <a:ext cx="2159555" cy="2020146"/>
              <a:chOff x="9902215" y="2747041"/>
              <a:chExt cx="2159555" cy="2020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1A1C57D5-6347-0144-A1AE-B74C5C03A91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83975" y="4490188"/>
                    <a:ext cx="37645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1A1C57D5-6347-0144-A1AE-B74C5C03A9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83975" y="4490188"/>
                    <a:ext cx="376450" cy="276999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 l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60B1D2B5-7D79-A94A-8DB8-9819C4465CCF}"/>
                      </a:ext>
                    </a:extLst>
                  </p:cNvPr>
                  <p:cNvSpPr txBox="1"/>
                  <p:nvPr/>
                </p:nvSpPr>
                <p:spPr>
                  <a:xfrm>
                    <a:off x="11680255" y="2927690"/>
                    <a:ext cx="38151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60B1D2B5-7D79-A94A-8DB8-9819C4465C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80255" y="2927690"/>
                    <a:ext cx="381515" cy="276999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 l="-12903" r="-16129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6A0C3811-2979-0A46-A84C-D994207972E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2215" y="2847644"/>
                    <a:ext cx="36388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6A0C3811-2979-0A46-A84C-D994207972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2215" y="2847644"/>
                    <a:ext cx="363882" cy="276999"/>
                  </a:xfrm>
                  <a:prstGeom prst="rect">
                    <a:avLst/>
                  </a:prstGeom>
                  <a:blipFill>
                    <a:blip r:embed="rId64"/>
                    <a:stretch>
                      <a:fillRect l="-6897" t="-4545" r="-1379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60A4D2DB-7816-6942-BFB6-2298A21D381A}"/>
                  </a:ext>
                </a:extLst>
              </p:cNvPr>
              <p:cNvCxnSpPr>
                <a:cxnSpLocks/>
              </p:cNvCxnSpPr>
              <p:nvPr/>
            </p:nvCxnSpPr>
            <p:spPr>
              <a:xfrm rot="19654489" flipH="1">
                <a:off x="10539112" y="3871287"/>
                <a:ext cx="493653" cy="626945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5A1F707-0CE8-3A44-906D-265E45590D54}"/>
                  </a:ext>
                </a:extLst>
              </p:cNvPr>
              <p:cNvGrpSpPr/>
              <p:nvPr/>
            </p:nvGrpSpPr>
            <p:grpSpPr>
              <a:xfrm rot="20669714">
                <a:off x="10579037" y="2747041"/>
                <a:ext cx="1075562" cy="958737"/>
                <a:chOff x="10713496" y="2843581"/>
                <a:chExt cx="1075562" cy="958737"/>
              </a:xfrm>
            </p:grpSpPr>
            <p:cxnSp>
              <p:nvCxnSpPr>
                <p:cNvPr id="200" name="Straight Arrow Connector 199">
                  <a:extLst>
                    <a:ext uri="{FF2B5EF4-FFF2-40B4-BE49-F238E27FC236}">
                      <a16:creationId xmlns:a16="http://schemas.microsoft.com/office/drawing/2014/main" id="{17BC3E97-B96B-1941-983C-A42B323CE6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431229">
                  <a:off x="10795911" y="3626163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Arrow Connector 205">
                  <a:extLst>
                    <a:ext uri="{FF2B5EF4-FFF2-40B4-BE49-F238E27FC236}">
                      <a16:creationId xmlns:a16="http://schemas.microsoft.com/office/drawing/2014/main" id="{748D95B9-EFDE-1740-801E-9DBD71A92E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823260" flipH="1" flipV="1">
                  <a:off x="10713496" y="2843581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AADB04E6-6908-C842-876E-B9AC79FABCF3}"/>
                  </a:ext>
                </a:extLst>
              </p:cNvPr>
              <p:cNvSpPr txBox="1"/>
              <p:nvPr/>
            </p:nvSpPr>
            <p:spPr>
              <a:xfrm>
                <a:off x="1641095" y="6178258"/>
                <a:ext cx="8909810" cy="62235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AADB04E6-6908-C842-876E-B9AC79FA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095" y="6178258"/>
                <a:ext cx="8909810" cy="622350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49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Representation of Orientation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F25296E-3E5A-46F4-8B04-C9C19C0D45BB}"/>
              </a:ext>
            </a:extLst>
          </p:cNvPr>
          <p:cNvGrpSpPr/>
          <p:nvPr/>
        </p:nvGrpSpPr>
        <p:grpSpPr>
          <a:xfrm>
            <a:off x="3477844" y="1954295"/>
            <a:ext cx="1786352" cy="2049971"/>
            <a:chOff x="3477844" y="1771409"/>
            <a:chExt cx="1786352" cy="204997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3640E93-CEA0-4ADC-B5B7-C63DD61A361F}"/>
                </a:ext>
              </a:extLst>
            </p:cNvPr>
            <p:cNvGrpSpPr/>
            <p:nvPr/>
          </p:nvGrpSpPr>
          <p:grpSpPr>
            <a:xfrm>
              <a:off x="3477844" y="1771409"/>
              <a:ext cx="1786352" cy="1950074"/>
              <a:chOff x="8071446" y="3429000"/>
              <a:chExt cx="1786352" cy="195007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3ED6817-9E9D-4B51-ABD4-85327ADF6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6758" y="451883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DDD051B-606F-4CF8-8E84-1A62C5DED3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6758" y="356010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85E1F84-47DD-49D9-A229-85F46DC651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106" y="451883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2F93EB4-63F2-4E04-B59D-A0D1C4110E81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2F93EB4-63F2-4E04-B59D-A0D1C4110E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912310A-7C5F-4F4E-85AC-D1C1FC413AEF}"/>
                      </a:ext>
                    </a:extLst>
                  </p:cNvPr>
                  <p:cNvSpPr txBox="1"/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912310A-7C5F-4F4E-85AC-D1C1FC413A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333" r="-3000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E73377A-ADF1-48F8-A90A-A180697C27D2}"/>
                      </a:ext>
                    </a:extLst>
                  </p:cNvPr>
                  <p:cNvSpPr txBox="1"/>
                  <p:nvPr/>
                </p:nvSpPr>
                <p:spPr>
                  <a:xfrm>
                    <a:off x="8418464" y="3429000"/>
                    <a:ext cx="169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E73377A-ADF1-48F8-A90A-A180697C27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8464" y="3429000"/>
                    <a:ext cx="16908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429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013ED0-5241-4998-A642-A54C59D85B41}"/>
                </a:ext>
              </a:extLst>
            </p:cNvPr>
            <p:cNvGrpSpPr/>
            <p:nvPr/>
          </p:nvGrpSpPr>
          <p:grpSpPr>
            <a:xfrm>
              <a:off x="3687374" y="1829017"/>
              <a:ext cx="1481721" cy="1992363"/>
              <a:chOff x="3521477" y="3388116"/>
              <a:chExt cx="1481721" cy="199236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7AC6C37-3345-4793-A0F9-D3B27E42964C}"/>
                  </a:ext>
                </a:extLst>
              </p:cNvPr>
              <p:cNvGrpSpPr/>
              <p:nvPr/>
            </p:nvGrpSpPr>
            <p:grpSpPr>
              <a:xfrm>
                <a:off x="3521477" y="3470516"/>
                <a:ext cx="1481721" cy="1445648"/>
                <a:chOff x="3533925" y="3672283"/>
                <a:chExt cx="1481721" cy="1445648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6A0E1738-BA05-450B-B973-56B8AC99B4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03422" y="3672283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8D98B1D-2B71-4BEA-8EC4-34FA5CAF4271}"/>
                    </a:ext>
                  </a:extLst>
                </p:cNvPr>
                <p:cNvGrpSpPr/>
                <p:nvPr/>
              </p:nvGrpSpPr>
              <p:grpSpPr>
                <a:xfrm rot="20187272">
                  <a:off x="3533925" y="4490986"/>
                  <a:ext cx="1481721" cy="626945"/>
                  <a:chOff x="3414848" y="4622280"/>
                  <a:chExt cx="1481721" cy="626945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CB19F800-3D81-4BBD-8F85-E915E75863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03422" y="4631020"/>
                    <a:ext cx="993147" cy="0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B4961E6E-9EFA-46F3-A088-36BCD18590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14848" y="4622280"/>
                    <a:ext cx="493653" cy="626945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7882B63-722A-4E67-B4F1-CCEBAFF6FD43}"/>
                      </a:ext>
                    </a:extLst>
                  </p:cNvPr>
                  <p:cNvSpPr txBox="1"/>
                  <p:nvPr/>
                </p:nvSpPr>
                <p:spPr>
                  <a:xfrm>
                    <a:off x="3773153" y="5103480"/>
                    <a:ext cx="2578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7882B63-722A-4E67-B4F1-CCEBAFF6FD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3153" y="5103480"/>
                    <a:ext cx="257827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286" r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8D50BA3-B5CF-4EB0-9606-6C4B85F53ADA}"/>
                      </a:ext>
                    </a:extLst>
                  </p:cNvPr>
                  <p:cNvSpPr txBox="1"/>
                  <p:nvPr/>
                </p:nvSpPr>
                <p:spPr>
                  <a:xfrm>
                    <a:off x="4581171" y="373579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8D50BA3-B5CF-4EB0-9606-6C4B85F53A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1171" y="3735795"/>
                    <a:ext cx="262892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3256" r="-2326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D648DDD-FC05-4DC4-882A-B9001284E8ED}"/>
                      </a:ext>
                    </a:extLst>
                  </p:cNvPr>
                  <p:cNvSpPr txBox="1"/>
                  <p:nvPr/>
                </p:nvSpPr>
                <p:spPr>
                  <a:xfrm>
                    <a:off x="3955955" y="3388116"/>
                    <a:ext cx="2452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D648DDD-FC05-4DC4-882A-B9001284E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955" y="3388116"/>
                    <a:ext cx="24526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000" r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2089A2E7-2F04-44BC-B34F-7915C5C0E2E4}"/>
                </a:ext>
              </a:extLst>
            </p:cNvPr>
            <p:cNvSpPr/>
            <p:nvPr/>
          </p:nvSpPr>
          <p:spPr>
            <a:xfrm rot="8254552">
              <a:off x="3871229" y="1887390"/>
              <a:ext cx="432058" cy="368584"/>
            </a:xfrm>
            <a:prstGeom prst="arc">
              <a:avLst>
                <a:gd name="adj1" fmla="val 15265445"/>
                <a:gd name="adj2" fmla="val 0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DECB714-C28F-4A5D-B88E-B3745B5A29B3}"/>
                    </a:ext>
                  </a:extLst>
                </p:cNvPr>
                <p:cNvSpPr txBox="1"/>
                <p:nvPr/>
              </p:nvSpPr>
              <p:spPr>
                <a:xfrm>
                  <a:off x="3697716" y="2086485"/>
                  <a:ext cx="214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DECB714-C28F-4A5D-B88E-B3745B5A2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7716" y="2086485"/>
                  <a:ext cx="21493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7778" r="-2777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9898F34-2D11-4FBC-8154-412EAF2905A1}"/>
              </a:ext>
            </a:extLst>
          </p:cNvPr>
          <p:cNvGrpSpPr/>
          <p:nvPr/>
        </p:nvGrpSpPr>
        <p:grpSpPr>
          <a:xfrm>
            <a:off x="383770" y="2004243"/>
            <a:ext cx="1786352" cy="1950074"/>
            <a:chOff x="8071446" y="3429000"/>
            <a:chExt cx="1786352" cy="1950074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9CCCC704-D75F-47B9-A857-D66E53124C7D}"/>
                </a:ext>
              </a:extLst>
            </p:cNvPr>
            <p:cNvCxnSpPr>
              <a:cxnSpLocks/>
            </p:cNvCxnSpPr>
            <p:nvPr/>
          </p:nvCxnSpPr>
          <p:spPr>
            <a:xfrm>
              <a:off x="8656758" y="4518839"/>
              <a:ext cx="9931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31B285A-5EE5-4545-9DB6-E78E04502A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56758" y="3560102"/>
              <a:ext cx="1" cy="958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EE8750F3-A9FC-467C-86FE-EE63B91C60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106" y="4518839"/>
              <a:ext cx="493653" cy="626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1F64BB1-B3B7-4A45-8861-2D61D1529E8A}"/>
                    </a:ext>
                  </a:extLst>
                </p:cNvPr>
                <p:cNvSpPr txBox="1"/>
                <p:nvPr/>
              </p:nvSpPr>
              <p:spPr>
                <a:xfrm>
                  <a:off x="8071446" y="5102075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1F64BB1-B3B7-4A45-8861-2D61D1529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446" y="5102075"/>
                  <a:ext cx="183319" cy="276999"/>
                </a:xfrm>
                <a:prstGeom prst="rect">
                  <a:avLst/>
                </a:prstGeom>
                <a:blipFill>
                  <a:blip r:embed="rId3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287273C-0542-48BC-8314-DF33B14C2DF7}"/>
                    </a:ext>
                  </a:extLst>
                </p:cNvPr>
                <p:cNvSpPr txBox="1"/>
                <p:nvPr/>
              </p:nvSpPr>
              <p:spPr>
                <a:xfrm>
                  <a:off x="9671080" y="4376159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287273C-0542-48BC-8314-DF33B14C2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080" y="4376159"/>
                  <a:ext cx="186718" cy="276999"/>
                </a:xfrm>
                <a:prstGeom prst="rect">
                  <a:avLst/>
                </a:prstGeom>
                <a:blipFill>
                  <a:blip r:embed="rId39"/>
                  <a:stretch>
                    <a:fillRect l="-32258" r="-2580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D234D642-B890-4BE2-8E23-281BDB4B934F}"/>
                    </a:ext>
                  </a:extLst>
                </p:cNvPr>
                <p:cNvSpPr txBox="1"/>
                <p:nvPr/>
              </p:nvSpPr>
              <p:spPr>
                <a:xfrm>
                  <a:off x="8418464" y="3429000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D234D642-B890-4BE2-8E23-281BDB4B9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8464" y="3429000"/>
                  <a:ext cx="169085" cy="276999"/>
                </a:xfrm>
                <a:prstGeom prst="rect">
                  <a:avLst/>
                </a:prstGeom>
                <a:blipFill>
                  <a:blip r:embed="rId40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64035EC-C33C-4D6F-B9C7-49CEE94818E6}"/>
              </a:ext>
            </a:extLst>
          </p:cNvPr>
          <p:cNvCxnSpPr>
            <a:cxnSpLocks/>
          </p:cNvCxnSpPr>
          <p:nvPr/>
        </p:nvCxnSpPr>
        <p:spPr>
          <a:xfrm>
            <a:off x="2427374" y="2979280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1FC123F2-333B-4E5A-9498-1DDDCA2D473D}"/>
              </a:ext>
            </a:extLst>
          </p:cNvPr>
          <p:cNvCxnSpPr>
            <a:cxnSpLocks/>
          </p:cNvCxnSpPr>
          <p:nvPr/>
        </p:nvCxnSpPr>
        <p:spPr>
          <a:xfrm>
            <a:off x="5521448" y="2979280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81A61D0-C35C-476C-8049-28696136AA65}"/>
              </a:ext>
            </a:extLst>
          </p:cNvPr>
          <p:cNvCxnSpPr>
            <a:cxnSpLocks/>
          </p:cNvCxnSpPr>
          <p:nvPr/>
        </p:nvCxnSpPr>
        <p:spPr>
          <a:xfrm>
            <a:off x="8716713" y="2979280"/>
            <a:ext cx="79321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FEDD158-2CA8-4F83-81D8-6850491EDEEA}"/>
                  </a:ext>
                </a:extLst>
              </p:cNvPr>
              <p:cNvSpPr txBox="1"/>
              <p:nvPr/>
            </p:nvSpPr>
            <p:spPr>
              <a:xfrm>
                <a:off x="4153025" y="4242691"/>
                <a:ext cx="3914470" cy="1053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FEDD158-2CA8-4F83-81D8-6850491ED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25" y="4242691"/>
                <a:ext cx="3914470" cy="1053494"/>
              </a:xfrm>
              <a:prstGeom prst="rect">
                <a:avLst/>
              </a:prstGeom>
              <a:blipFill>
                <a:blip r:embed="rId41"/>
                <a:stretch>
                  <a:fillRect t="-2381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7F05C3E-9C8C-4967-9AA2-5B6CC28FC7A8}"/>
                  </a:ext>
                </a:extLst>
              </p:cNvPr>
              <p:cNvSpPr txBox="1"/>
              <p:nvPr/>
            </p:nvSpPr>
            <p:spPr>
              <a:xfrm>
                <a:off x="68153" y="4251027"/>
                <a:ext cx="3970574" cy="103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7F05C3E-9C8C-4967-9AA2-5B6CC28FC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" y="4251027"/>
                <a:ext cx="3970574" cy="1036822"/>
              </a:xfrm>
              <a:prstGeom prst="rect">
                <a:avLst/>
              </a:prstGeom>
              <a:blipFill>
                <a:blip r:embed="rId42"/>
                <a:stretch>
                  <a:fillRect t="-365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E1C7582B-C787-45A6-8843-AB27B4FE2168}"/>
              </a:ext>
            </a:extLst>
          </p:cNvPr>
          <p:cNvCxnSpPr>
            <a:cxnSpLocks/>
            <a:endCxn id="136" idx="0"/>
          </p:cNvCxnSpPr>
          <p:nvPr/>
        </p:nvCxnSpPr>
        <p:spPr>
          <a:xfrm rot="5400000">
            <a:off x="1726291" y="3287906"/>
            <a:ext cx="1290270" cy="63597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3FC45F8-93D8-4C3C-98E3-031614D3E5FA}"/>
                  </a:ext>
                </a:extLst>
              </p:cNvPr>
              <p:cNvSpPr txBox="1"/>
              <p:nvPr/>
            </p:nvSpPr>
            <p:spPr>
              <a:xfrm>
                <a:off x="2823983" y="5378320"/>
                <a:ext cx="6568145" cy="731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Euler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Rot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3FC45F8-93D8-4C3C-98E3-031614D3E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983" y="5378320"/>
                <a:ext cx="6568145" cy="731867"/>
              </a:xfrm>
              <a:prstGeom prst="rect">
                <a:avLst/>
              </a:prstGeom>
              <a:blipFill>
                <a:blip r:embed="rId43"/>
                <a:stretch>
                  <a:fillRect l="-771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445D5D76-4990-4E94-BAB4-680285F3A394}"/>
              </a:ext>
            </a:extLst>
          </p:cNvPr>
          <p:cNvGrpSpPr/>
          <p:nvPr/>
        </p:nvGrpSpPr>
        <p:grpSpPr>
          <a:xfrm>
            <a:off x="6571918" y="1812096"/>
            <a:ext cx="1887543" cy="2334369"/>
            <a:chOff x="6571918" y="1629210"/>
            <a:chExt cx="1887543" cy="2334369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BA4569A-75C3-4387-86C9-CADFB398B5AC}"/>
                </a:ext>
              </a:extLst>
            </p:cNvPr>
            <p:cNvGrpSpPr/>
            <p:nvPr/>
          </p:nvGrpSpPr>
          <p:grpSpPr>
            <a:xfrm>
              <a:off x="6571918" y="1629210"/>
              <a:ext cx="1786352" cy="2151574"/>
              <a:chOff x="8071446" y="3227500"/>
              <a:chExt cx="1786352" cy="2151574"/>
            </a:xfrm>
          </p:grpSpPr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345B9CF1-6B6E-4197-AF61-69F85B428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6758" y="451883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2CC6150C-4DD1-48EE-B013-C9FE3D8B17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6758" y="356010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2572E665-CC9B-492D-A8A8-074724977E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106" y="451883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D50743D4-5333-42ED-B976-B4CA7AB8AB97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2F93EB4-63F2-4E04-B59D-A0D1C4110E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AA3CDC6C-8644-4F58-92BE-81E72883F0E1}"/>
                      </a:ext>
                    </a:extLst>
                  </p:cNvPr>
                  <p:cNvSpPr txBox="1"/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912310A-7C5F-4F4E-85AC-D1C1FC413A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333" r="-3000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TextBox 173">
                    <a:extLst>
                      <a:ext uri="{FF2B5EF4-FFF2-40B4-BE49-F238E27FC236}">
                        <a16:creationId xmlns:a16="http://schemas.microsoft.com/office/drawing/2014/main" id="{9D4E1E6D-25D5-4922-9C07-18C7BB79CC3B}"/>
                      </a:ext>
                    </a:extLst>
                  </p:cNvPr>
                  <p:cNvSpPr txBox="1"/>
                  <p:nvPr/>
                </p:nvSpPr>
                <p:spPr>
                  <a:xfrm>
                    <a:off x="8490212" y="3227500"/>
                    <a:ext cx="169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4" name="TextBox 173">
                    <a:extLst>
                      <a:ext uri="{FF2B5EF4-FFF2-40B4-BE49-F238E27FC236}">
                        <a16:creationId xmlns:a16="http://schemas.microsoft.com/office/drawing/2014/main" id="{9D4E1E6D-25D5-4922-9C07-18C7BB79CC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0212" y="3227500"/>
                    <a:ext cx="169085" cy="276999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21429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64E5896-657B-4615-81C3-F66146454AB3}"/>
                </a:ext>
              </a:extLst>
            </p:cNvPr>
            <p:cNvGrpSpPr/>
            <p:nvPr/>
          </p:nvGrpSpPr>
          <p:grpSpPr>
            <a:xfrm>
              <a:off x="6781448" y="1638185"/>
              <a:ext cx="1481721" cy="2325394"/>
              <a:chOff x="3521477" y="3137983"/>
              <a:chExt cx="1481721" cy="2325394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B2FEFDF5-C4B2-46B8-9E53-B90349929662}"/>
                  </a:ext>
                </a:extLst>
              </p:cNvPr>
              <p:cNvGrpSpPr/>
              <p:nvPr/>
            </p:nvGrpSpPr>
            <p:grpSpPr>
              <a:xfrm>
                <a:off x="3521477" y="3470516"/>
                <a:ext cx="1481721" cy="1445648"/>
                <a:chOff x="3533925" y="3672283"/>
                <a:chExt cx="1481721" cy="1445648"/>
              </a:xfrm>
            </p:grpSpPr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AF21423E-4514-49C4-9B34-F7F7E4D15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03422" y="3672283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22ADAC6-CD4D-4C1B-BC91-9E6CFADAA3C1}"/>
                    </a:ext>
                  </a:extLst>
                </p:cNvPr>
                <p:cNvGrpSpPr/>
                <p:nvPr/>
              </p:nvGrpSpPr>
              <p:grpSpPr>
                <a:xfrm rot="20187272">
                  <a:off x="3533925" y="4490986"/>
                  <a:ext cx="1481721" cy="626945"/>
                  <a:chOff x="3414848" y="4622280"/>
                  <a:chExt cx="1481721" cy="626945"/>
                </a:xfrm>
              </p:grpSpPr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4352DB36-92F2-4F34-9CAA-E06C461C7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03422" y="4631020"/>
                    <a:ext cx="993147" cy="0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>
                    <a:extLst>
                      <a:ext uri="{FF2B5EF4-FFF2-40B4-BE49-F238E27FC236}">
                        <a16:creationId xmlns:a16="http://schemas.microsoft.com/office/drawing/2014/main" id="{D73F49EF-6FC1-4478-A54E-79B222EAB5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14848" y="4622280"/>
                    <a:ext cx="493653" cy="626945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F4B361CD-AAF8-42D5-BEC6-0DC44A963B0E}"/>
                      </a:ext>
                    </a:extLst>
                  </p:cNvPr>
                  <p:cNvSpPr txBox="1"/>
                  <p:nvPr/>
                </p:nvSpPr>
                <p:spPr>
                  <a:xfrm>
                    <a:off x="3573643" y="5186378"/>
                    <a:ext cx="2578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F4B361CD-AAF8-42D5-BEC6-0DC44A963B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3643" y="5186378"/>
                    <a:ext cx="257827" cy="276999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14286" r="-23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D7C97BC0-AD90-4761-A875-AD29B47991DF}"/>
                      </a:ext>
                    </a:extLst>
                  </p:cNvPr>
                  <p:cNvSpPr txBox="1"/>
                  <p:nvPr/>
                </p:nvSpPr>
                <p:spPr>
                  <a:xfrm>
                    <a:off x="4581171" y="373579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D7C97BC0-AD90-4761-A875-AD29B47991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1171" y="3735795"/>
                    <a:ext cx="262892" cy="276999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l="-23256" r="-4651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22A462E1-0A02-4030-9A48-D68BC3C06494}"/>
                      </a:ext>
                    </a:extLst>
                  </p:cNvPr>
                  <p:cNvSpPr txBox="1"/>
                  <p:nvPr/>
                </p:nvSpPr>
                <p:spPr>
                  <a:xfrm>
                    <a:off x="3947526" y="3137983"/>
                    <a:ext cx="2452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22A462E1-0A02-4030-9A48-D68BC3C06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526" y="3137983"/>
                    <a:ext cx="245260" cy="276999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14634" r="-24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6EDC1DD-1020-4125-8C15-A2ADEB97894F}"/>
                </a:ext>
              </a:extLst>
            </p:cNvPr>
            <p:cNvGrpSpPr/>
            <p:nvPr/>
          </p:nvGrpSpPr>
          <p:grpSpPr>
            <a:xfrm>
              <a:off x="6621239" y="1883811"/>
              <a:ext cx="1838222" cy="2074812"/>
              <a:chOff x="6638292" y="1879323"/>
              <a:chExt cx="1838222" cy="207481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774C001-D6DA-4B2F-BED0-E45538211646}"/>
                  </a:ext>
                </a:extLst>
              </p:cNvPr>
              <p:cNvGrpSpPr/>
              <p:nvPr/>
            </p:nvGrpSpPr>
            <p:grpSpPr>
              <a:xfrm>
                <a:off x="6813450" y="1986525"/>
                <a:ext cx="1322267" cy="1643003"/>
                <a:chOff x="5091784" y="3138283"/>
                <a:chExt cx="1322267" cy="1643003"/>
              </a:xfrm>
            </p:grpSpPr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C793F33D-BFFF-4320-9B7D-6A09F1AE31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87272">
                  <a:off x="5420904" y="3869760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832B780-2BD6-4920-B1B0-B35EEC6AC3FE}"/>
                    </a:ext>
                  </a:extLst>
                </p:cNvPr>
                <p:cNvGrpSpPr/>
                <p:nvPr/>
              </p:nvGrpSpPr>
              <p:grpSpPr>
                <a:xfrm rot="20678474">
                  <a:off x="5091784" y="3138283"/>
                  <a:ext cx="493653" cy="1643003"/>
                  <a:chOff x="5115534" y="3114533"/>
                  <a:chExt cx="493653" cy="1643003"/>
                </a:xfrm>
              </p:grpSpPr>
              <p:cxnSp>
                <p:nvCxnSpPr>
                  <p:cNvPr id="180" name="Straight Arrow Connector 179">
                    <a:extLst>
                      <a:ext uri="{FF2B5EF4-FFF2-40B4-BE49-F238E27FC236}">
                        <a16:creationId xmlns:a16="http://schemas.microsoft.com/office/drawing/2014/main" id="{14B67F68-D27C-4690-B215-6A226F1B5A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455774" y="3114533"/>
                    <a:ext cx="1" cy="958737"/>
                  </a:xfrm>
                  <a:prstGeom prst="straightConnector1">
                    <a:avLst/>
                  </a:prstGeom>
                  <a:ln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Arrow Connector 182">
                    <a:extLst>
                      <a:ext uri="{FF2B5EF4-FFF2-40B4-BE49-F238E27FC236}">
                        <a16:creationId xmlns:a16="http://schemas.microsoft.com/office/drawing/2014/main" id="{9CAA4EE9-D843-416F-A317-3638B41CF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0187272" flipH="1">
                    <a:off x="5115534" y="4130591"/>
                    <a:ext cx="493653" cy="626945"/>
                  </a:xfrm>
                  <a:prstGeom prst="straightConnector1">
                    <a:avLst/>
                  </a:prstGeom>
                  <a:ln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0AD40514-DC05-4168-8997-010F57E9FCFA}"/>
                      </a:ext>
                    </a:extLst>
                  </p:cNvPr>
                  <p:cNvSpPr txBox="1"/>
                  <p:nvPr/>
                </p:nvSpPr>
                <p:spPr>
                  <a:xfrm>
                    <a:off x="7193846" y="3677136"/>
                    <a:ext cx="3171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0AD40514-DC05-4168-8997-010F57E9F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846" y="3677136"/>
                    <a:ext cx="317138" cy="276999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11538" r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EF55F56C-119A-45D5-AD1A-3EE23D449BFA}"/>
                      </a:ext>
                    </a:extLst>
                  </p:cNvPr>
                  <p:cNvSpPr txBox="1"/>
                  <p:nvPr/>
                </p:nvSpPr>
                <p:spPr>
                  <a:xfrm>
                    <a:off x="8154310" y="2287921"/>
                    <a:ext cx="3222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EF55F56C-119A-45D5-AD1A-3EE23D449B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4310" y="2287921"/>
                    <a:ext cx="322204" cy="276999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l="-18868" r="-188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148E3300-6EF2-4CBD-A4CF-EB2B3F411789}"/>
                      </a:ext>
                    </a:extLst>
                  </p:cNvPr>
                  <p:cNvSpPr txBox="1"/>
                  <p:nvPr/>
                </p:nvSpPr>
                <p:spPr>
                  <a:xfrm>
                    <a:off x="6638292" y="1879323"/>
                    <a:ext cx="30457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148E3300-6EF2-4CBD-A4CF-EB2B3F4117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8292" y="1879323"/>
                    <a:ext cx="304571" cy="276999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12000" r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968AE524-6423-4483-BD3E-286DFC347F2E}"/>
                </a:ext>
              </a:extLst>
            </p:cNvPr>
            <p:cNvSpPr/>
            <p:nvPr/>
          </p:nvSpPr>
          <p:spPr>
            <a:xfrm rot="1381146">
              <a:off x="7427525" y="2536214"/>
              <a:ext cx="445733" cy="380250"/>
            </a:xfrm>
            <a:prstGeom prst="arc">
              <a:avLst>
                <a:gd name="adj1" fmla="val 15342133"/>
                <a:gd name="adj2" fmla="val 1210432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11E95FA-C84A-4E33-AAEC-98DBEFCB6946}"/>
                    </a:ext>
                  </a:extLst>
                </p:cNvPr>
                <p:cNvSpPr txBox="1"/>
                <p:nvPr/>
              </p:nvSpPr>
              <p:spPr>
                <a:xfrm>
                  <a:off x="7519260" y="2369040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11E95FA-C84A-4E33-AAEC-98DBEFCB6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260" y="2369040"/>
                  <a:ext cx="189475" cy="276999"/>
                </a:xfrm>
                <a:prstGeom prst="rect">
                  <a:avLst/>
                </a:prstGeom>
                <a:blipFill>
                  <a:blip r:embed="rId51"/>
                  <a:stretch>
                    <a:fillRect l="-28125" r="-2187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A8BC069-2513-4515-BBE0-779049FECB1E}"/>
              </a:ext>
            </a:extLst>
          </p:cNvPr>
          <p:cNvGrpSpPr/>
          <p:nvPr/>
        </p:nvGrpSpPr>
        <p:grpSpPr>
          <a:xfrm>
            <a:off x="9767182" y="1812096"/>
            <a:ext cx="2041048" cy="2334369"/>
            <a:chOff x="9767182" y="1629210"/>
            <a:chExt cx="2041048" cy="2334369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82A413E-4C05-40A8-8712-711666320F73}"/>
                </a:ext>
              </a:extLst>
            </p:cNvPr>
            <p:cNvGrpSpPr/>
            <p:nvPr/>
          </p:nvGrpSpPr>
          <p:grpSpPr>
            <a:xfrm>
              <a:off x="9920687" y="1629210"/>
              <a:ext cx="1786352" cy="2151574"/>
              <a:chOff x="8071446" y="3227500"/>
              <a:chExt cx="1786352" cy="215157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3AF48F99-5CB2-4FB5-BAE5-2F3D479DE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6758" y="451883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>
                <a:extLst>
                  <a:ext uri="{FF2B5EF4-FFF2-40B4-BE49-F238E27FC236}">
                    <a16:creationId xmlns:a16="http://schemas.microsoft.com/office/drawing/2014/main" id="{C59C6007-4998-4A44-9DCA-9E30EC7BA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6758" y="356010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B3151605-99D3-4791-98C3-906188AC08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106" y="451883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3" name="TextBox 212">
                    <a:extLst>
                      <a:ext uri="{FF2B5EF4-FFF2-40B4-BE49-F238E27FC236}">
                        <a16:creationId xmlns:a16="http://schemas.microsoft.com/office/drawing/2014/main" id="{2E550D4D-4B41-49EF-BB0E-BBE77BD5DA01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2F93EB4-63F2-4E04-B59D-A0D1C4110E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1446" y="5102075"/>
                    <a:ext cx="18331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4" name="TextBox 213">
                    <a:extLst>
                      <a:ext uri="{FF2B5EF4-FFF2-40B4-BE49-F238E27FC236}">
                        <a16:creationId xmlns:a16="http://schemas.microsoft.com/office/drawing/2014/main" id="{B1F0EFBA-10FE-4ED9-A3EA-B87CBB3CACFA}"/>
                      </a:ext>
                    </a:extLst>
                  </p:cNvPr>
                  <p:cNvSpPr txBox="1"/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912310A-7C5F-4F4E-85AC-D1C1FC413A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1080" y="4376159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333" r="-3000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" name="TextBox 214">
                    <a:extLst>
                      <a:ext uri="{FF2B5EF4-FFF2-40B4-BE49-F238E27FC236}">
                        <a16:creationId xmlns:a16="http://schemas.microsoft.com/office/drawing/2014/main" id="{65B91819-42A9-441E-B37A-E40CF682B19B}"/>
                      </a:ext>
                    </a:extLst>
                  </p:cNvPr>
                  <p:cNvSpPr txBox="1"/>
                  <p:nvPr/>
                </p:nvSpPr>
                <p:spPr>
                  <a:xfrm>
                    <a:off x="8490212" y="3227500"/>
                    <a:ext cx="169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5" name="TextBox 214">
                    <a:extLst>
                      <a:ext uri="{FF2B5EF4-FFF2-40B4-BE49-F238E27FC236}">
                        <a16:creationId xmlns:a16="http://schemas.microsoft.com/office/drawing/2014/main" id="{65B91819-42A9-441E-B37A-E40CF682B1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0212" y="3227500"/>
                    <a:ext cx="169085" cy="276999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21429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69FDCA8A-9CC1-43E3-A387-44E2220E048D}"/>
                </a:ext>
              </a:extLst>
            </p:cNvPr>
            <p:cNvGrpSpPr/>
            <p:nvPr/>
          </p:nvGrpSpPr>
          <p:grpSpPr>
            <a:xfrm>
              <a:off x="10130217" y="1638185"/>
              <a:ext cx="1481721" cy="2325394"/>
              <a:chOff x="3521477" y="3137983"/>
              <a:chExt cx="1481721" cy="2325394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46C5644E-4930-41F5-BEF8-3A52D9C7FDFC}"/>
                  </a:ext>
                </a:extLst>
              </p:cNvPr>
              <p:cNvGrpSpPr/>
              <p:nvPr/>
            </p:nvGrpSpPr>
            <p:grpSpPr>
              <a:xfrm>
                <a:off x="3521477" y="3470516"/>
                <a:ext cx="1481721" cy="1445648"/>
                <a:chOff x="3533925" y="3672283"/>
                <a:chExt cx="1481721" cy="1445648"/>
              </a:xfrm>
            </p:grpSpPr>
            <p:cxnSp>
              <p:nvCxnSpPr>
                <p:cNvPr id="206" name="Straight Arrow Connector 205">
                  <a:extLst>
                    <a:ext uri="{FF2B5EF4-FFF2-40B4-BE49-F238E27FC236}">
                      <a16:creationId xmlns:a16="http://schemas.microsoft.com/office/drawing/2014/main" id="{4BB557E0-2B73-4A3B-828A-0FBC36FEF5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03422" y="3672283"/>
                  <a:ext cx="1" cy="958737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DB7DE5EC-DF44-4EA7-A6E0-B79C54231837}"/>
                    </a:ext>
                  </a:extLst>
                </p:cNvPr>
                <p:cNvGrpSpPr/>
                <p:nvPr/>
              </p:nvGrpSpPr>
              <p:grpSpPr>
                <a:xfrm rot="20187272">
                  <a:off x="3533925" y="4490986"/>
                  <a:ext cx="1481721" cy="626945"/>
                  <a:chOff x="3414848" y="4622280"/>
                  <a:chExt cx="1481721" cy="626945"/>
                </a:xfrm>
              </p:grpSpPr>
              <p:cxnSp>
                <p:nvCxnSpPr>
                  <p:cNvPr id="208" name="Straight Arrow Connector 207">
                    <a:extLst>
                      <a:ext uri="{FF2B5EF4-FFF2-40B4-BE49-F238E27FC236}">
                        <a16:creationId xmlns:a16="http://schemas.microsoft.com/office/drawing/2014/main" id="{231F34D9-1815-4B1A-B703-226972AB04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03422" y="4631020"/>
                    <a:ext cx="993147" cy="0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Arrow Connector 208">
                    <a:extLst>
                      <a:ext uri="{FF2B5EF4-FFF2-40B4-BE49-F238E27FC236}">
                        <a16:creationId xmlns:a16="http://schemas.microsoft.com/office/drawing/2014/main" id="{DE1E24A7-AF69-456D-8476-0C8A1AF9A9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14848" y="4622280"/>
                    <a:ext cx="493653" cy="626945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307DB506-7BAB-4D86-97A7-70F205D8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3573643" y="5186378"/>
                    <a:ext cx="2578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307DB506-7BAB-4D86-97A7-70F205D8F7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3643" y="5186378"/>
                    <a:ext cx="257827" cy="276999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 l="-13953" r="-23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EAA0309B-C847-4A21-82E5-C07D939ABA7A}"/>
                      </a:ext>
                    </a:extLst>
                  </p:cNvPr>
                  <p:cNvSpPr txBox="1"/>
                  <p:nvPr/>
                </p:nvSpPr>
                <p:spPr>
                  <a:xfrm>
                    <a:off x="4581171" y="373579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EAA0309B-C847-4A21-82E5-C07D939ABA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1171" y="3735795"/>
                    <a:ext cx="262892" cy="276999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l="-23256" r="-232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DAD8C8C8-0FAB-44B9-B981-4ABB11CFD0CC}"/>
                      </a:ext>
                    </a:extLst>
                  </p:cNvPr>
                  <p:cNvSpPr txBox="1"/>
                  <p:nvPr/>
                </p:nvSpPr>
                <p:spPr>
                  <a:xfrm>
                    <a:off x="3947526" y="3137983"/>
                    <a:ext cx="2452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DAD8C8C8-0FAB-44B9-B981-4ABB11CFD0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526" y="3137983"/>
                    <a:ext cx="245260" cy="276999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l="-15000"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C88BD11-90EA-46B8-BDA2-E3ADB53AB667}"/>
                </a:ext>
              </a:extLst>
            </p:cNvPr>
            <p:cNvGrpSpPr/>
            <p:nvPr/>
          </p:nvGrpSpPr>
          <p:grpSpPr>
            <a:xfrm>
              <a:off x="9970008" y="1883811"/>
              <a:ext cx="1838222" cy="2074812"/>
              <a:chOff x="6638292" y="1879323"/>
              <a:chExt cx="1838222" cy="2074812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826AEA0-D280-4837-A8E0-C361CB09364B}"/>
                  </a:ext>
                </a:extLst>
              </p:cNvPr>
              <p:cNvGrpSpPr/>
              <p:nvPr/>
            </p:nvGrpSpPr>
            <p:grpSpPr>
              <a:xfrm>
                <a:off x="6813450" y="1986525"/>
                <a:ext cx="1322267" cy="1643003"/>
                <a:chOff x="5091784" y="3138283"/>
                <a:chExt cx="1322267" cy="1643003"/>
              </a:xfrm>
            </p:grpSpPr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A2EB5957-9E05-4FB0-87A1-7736817FCE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87272">
                  <a:off x="5420904" y="3869760"/>
                  <a:ext cx="993147" cy="0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8108DC5-D208-46F1-BD86-AD7DFBEEC7E8}"/>
                    </a:ext>
                  </a:extLst>
                </p:cNvPr>
                <p:cNvGrpSpPr/>
                <p:nvPr/>
              </p:nvGrpSpPr>
              <p:grpSpPr>
                <a:xfrm rot="20678474">
                  <a:off x="5091784" y="3138283"/>
                  <a:ext cx="493653" cy="1643003"/>
                  <a:chOff x="5115534" y="3114533"/>
                  <a:chExt cx="493653" cy="1643003"/>
                </a:xfrm>
              </p:grpSpPr>
              <p:cxnSp>
                <p:nvCxnSpPr>
                  <p:cNvPr id="200" name="Straight Arrow Connector 199">
                    <a:extLst>
                      <a:ext uri="{FF2B5EF4-FFF2-40B4-BE49-F238E27FC236}">
                        <a16:creationId xmlns:a16="http://schemas.microsoft.com/office/drawing/2014/main" id="{CC455B26-4034-4897-8CDE-D0E5F66AEC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455774" y="3114533"/>
                    <a:ext cx="1" cy="958737"/>
                  </a:xfrm>
                  <a:prstGeom prst="straightConnector1">
                    <a:avLst/>
                  </a:prstGeom>
                  <a:ln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Arrow Connector 200">
                    <a:extLst>
                      <a:ext uri="{FF2B5EF4-FFF2-40B4-BE49-F238E27FC236}">
                        <a16:creationId xmlns:a16="http://schemas.microsoft.com/office/drawing/2014/main" id="{99BD02A6-6149-493F-ADCE-FDA28EE92F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0187272" flipH="1">
                    <a:off x="5115534" y="4130591"/>
                    <a:ext cx="493653" cy="626945"/>
                  </a:xfrm>
                  <a:prstGeom prst="straightConnector1">
                    <a:avLst/>
                  </a:prstGeom>
                  <a:ln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434FC21A-EA46-45DB-B446-E5C8152AA51F}"/>
                      </a:ext>
                    </a:extLst>
                  </p:cNvPr>
                  <p:cNvSpPr txBox="1"/>
                  <p:nvPr/>
                </p:nvSpPr>
                <p:spPr>
                  <a:xfrm>
                    <a:off x="7193846" y="3677136"/>
                    <a:ext cx="3171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434FC21A-EA46-45DB-B446-E5C8152AA5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846" y="3677136"/>
                    <a:ext cx="317138" cy="276999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 l="-11538" r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CDC22D8E-7AFE-4E17-9408-563FC3636D0B}"/>
                      </a:ext>
                    </a:extLst>
                  </p:cNvPr>
                  <p:cNvSpPr txBox="1"/>
                  <p:nvPr/>
                </p:nvSpPr>
                <p:spPr>
                  <a:xfrm>
                    <a:off x="8154310" y="2287921"/>
                    <a:ext cx="3222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CDC22D8E-7AFE-4E17-9408-563FC3636D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4310" y="2287921"/>
                    <a:ext cx="322204" cy="276999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 l="-18868" r="-3774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CBA87747-7B7C-4D68-9C12-918940F0CF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38292" y="1879323"/>
                    <a:ext cx="30457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CBA87747-7B7C-4D68-9C12-918940F0CF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8292" y="1879323"/>
                    <a:ext cx="304571" cy="276999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 l="-12245" r="-40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7131B34-25E6-4EC9-B5B2-D853ADA97AE3}"/>
                </a:ext>
              </a:extLst>
            </p:cNvPr>
            <p:cNvGrpSpPr/>
            <p:nvPr/>
          </p:nvGrpSpPr>
          <p:grpSpPr>
            <a:xfrm>
              <a:off x="10362048" y="1976855"/>
              <a:ext cx="1187709" cy="1399887"/>
              <a:chOff x="10245126" y="4177449"/>
              <a:chExt cx="1187709" cy="1399887"/>
            </a:xfrm>
          </p:grpSpPr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E537BC2B-7E80-4B87-A637-D471975917EE}"/>
                  </a:ext>
                </a:extLst>
              </p:cNvPr>
              <p:cNvCxnSpPr>
                <a:cxnSpLocks/>
              </p:cNvCxnSpPr>
              <p:nvPr/>
            </p:nvCxnSpPr>
            <p:spPr>
              <a:xfrm rot="20678474" flipH="1" flipV="1">
                <a:off x="10272011" y="4177449"/>
                <a:ext cx="1" cy="95873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2C3B222-EA30-44D7-9950-9337EAA86541}"/>
                  </a:ext>
                </a:extLst>
              </p:cNvPr>
              <p:cNvGrpSpPr/>
              <p:nvPr/>
            </p:nvGrpSpPr>
            <p:grpSpPr>
              <a:xfrm rot="19512922">
                <a:off x="10245126" y="4683954"/>
                <a:ext cx="1187709" cy="893382"/>
                <a:chOff x="10160283" y="4921449"/>
                <a:chExt cx="1187709" cy="893382"/>
              </a:xfrm>
            </p:grpSpPr>
            <p:cxnSp>
              <p:nvCxnSpPr>
                <p:cNvPr id="221" name="Straight Arrow Connector 220">
                  <a:extLst>
                    <a:ext uri="{FF2B5EF4-FFF2-40B4-BE49-F238E27FC236}">
                      <a16:creationId xmlns:a16="http://schemas.microsoft.com/office/drawing/2014/main" id="{D40FBAA1-5E5D-486C-9FFC-CA801BCA2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87272">
                  <a:off x="10354845" y="4921449"/>
                  <a:ext cx="993147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>
                  <a:extLst>
                    <a:ext uri="{FF2B5EF4-FFF2-40B4-BE49-F238E27FC236}">
                      <a16:creationId xmlns:a16="http://schemas.microsoft.com/office/drawing/2014/main" id="{B597ABFF-54FB-418E-AFA0-B72B50D293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265746" flipH="1">
                  <a:off x="10160283" y="5187886"/>
                  <a:ext cx="493653" cy="62694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986B9297-506E-4007-8034-E5E29854F862}"/>
                    </a:ext>
                  </a:extLst>
                </p:cNvPr>
                <p:cNvSpPr txBox="1"/>
                <p:nvPr/>
              </p:nvSpPr>
              <p:spPr>
                <a:xfrm>
                  <a:off x="10977350" y="3479521"/>
                  <a:ext cx="3764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986B9297-506E-4007-8034-E5E29854F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7350" y="3479521"/>
                  <a:ext cx="376450" cy="276999"/>
                </a:xfrm>
                <a:prstGeom prst="rect">
                  <a:avLst/>
                </a:prstGeom>
                <a:blipFill>
                  <a:blip r:embed="rId59"/>
                  <a:stretch>
                    <a:fillRect l="-8065"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C00A1835-7D25-407B-8850-2C4F3485AE52}"/>
                    </a:ext>
                  </a:extLst>
                </p:cNvPr>
                <p:cNvSpPr txBox="1"/>
                <p:nvPr/>
              </p:nvSpPr>
              <p:spPr>
                <a:xfrm>
                  <a:off x="11021940" y="1814561"/>
                  <a:ext cx="3815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C00A1835-7D25-407B-8850-2C4F3485A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1940" y="1814561"/>
                  <a:ext cx="381515" cy="276999"/>
                </a:xfrm>
                <a:prstGeom prst="rect">
                  <a:avLst/>
                </a:prstGeom>
                <a:blipFill>
                  <a:blip r:embed="rId60"/>
                  <a:stretch>
                    <a:fillRect l="-14286" r="-317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03A84D8C-FA83-4750-97B4-9B8718C8A82C}"/>
                    </a:ext>
                  </a:extLst>
                </p:cNvPr>
                <p:cNvSpPr txBox="1"/>
                <p:nvPr/>
              </p:nvSpPr>
              <p:spPr>
                <a:xfrm>
                  <a:off x="9767182" y="1776684"/>
                  <a:ext cx="3638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03A84D8C-FA83-4750-97B4-9B8718C8A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7182" y="1776684"/>
                  <a:ext cx="363882" cy="276999"/>
                </a:xfrm>
                <a:prstGeom prst="rect">
                  <a:avLst/>
                </a:prstGeom>
                <a:blipFill>
                  <a:blip r:embed="rId61"/>
                  <a:stretch>
                    <a:fillRect l="-8333"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Arc 224">
              <a:extLst>
                <a:ext uri="{FF2B5EF4-FFF2-40B4-BE49-F238E27FC236}">
                  <a16:creationId xmlns:a16="http://schemas.microsoft.com/office/drawing/2014/main" id="{680EDEAB-D57A-45DC-9A69-6BC320E99C09}"/>
                </a:ext>
              </a:extLst>
            </p:cNvPr>
            <p:cNvSpPr/>
            <p:nvPr/>
          </p:nvSpPr>
          <p:spPr>
            <a:xfrm rot="7025716">
              <a:off x="10077186" y="1863246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EC9FB20E-A489-4EEB-B992-676ED24E2C56}"/>
                    </a:ext>
                  </a:extLst>
                </p:cNvPr>
                <p:cNvSpPr txBox="1"/>
                <p:nvPr/>
              </p:nvSpPr>
              <p:spPr>
                <a:xfrm>
                  <a:off x="9963889" y="2175433"/>
                  <a:ext cx="2182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EC9FB20E-A489-4EEB-B992-676ED24E2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889" y="2175433"/>
                  <a:ext cx="218201" cy="276999"/>
                </a:xfrm>
                <a:prstGeom prst="rect">
                  <a:avLst/>
                </a:prstGeom>
                <a:blipFill>
                  <a:blip r:embed="rId62"/>
                  <a:stretch>
                    <a:fillRect l="-38889" t="-2222" r="-3611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7" name="Connector: Elbow 226">
            <a:extLst>
              <a:ext uri="{FF2B5EF4-FFF2-40B4-BE49-F238E27FC236}">
                <a16:creationId xmlns:a16="http://schemas.microsoft.com/office/drawing/2014/main" id="{739F1668-1FB0-4841-BB54-E346055F9E0F}"/>
              </a:ext>
            </a:extLst>
          </p:cNvPr>
          <p:cNvCxnSpPr>
            <a:cxnSpLocks/>
            <a:endCxn id="135" idx="0"/>
          </p:cNvCxnSpPr>
          <p:nvPr/>
        </p:nvCxnSpPr>
        <p:spPr>
          <a:xfrm rot="16200000" flipH="1">
            <a:off x="5322611" y="3455041"/>
            <a:ext cx="1263411" cy="3118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or: Elbow 227">
            <a:extLst>
              <a:ext uri="{FF2B5EF4-FFF2-40B4-BE49-F238E27FC236}">
                <a16:creationId xmlns:a16="http://schemas.microsoft.com/office/drawing/2014/main" id="{9BF52599-CC9F-4698-87F7-6A4417784BFB}"/>
              </a:ext>
            </a:extLst>
          </p:cNvPr>
          <p:cNvCxnSpPr>
            <a:cxnSpLocks/>
            <a:endCxn id="229" idx="0"/>
          </p:cNvCxnSpPr>
          <p:nvPr/>
        </p:nvCxnSpPr>
        <p:spPr>
          <a:xfrm rot="16200000" flipH="1">
            <a:off x="8908864" y="3031539"/>
            <a:ext cx="1271746" cy="1167229"/>
          </a:xfrm>
          <a:prstGeom prst="bentConnector3">
            <a:avLst>
              <a:gd name="adj1" fmla="val 8299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B0187A31-F73C-4E66-B70B-31D3BF8D929F}"/>
                  </a:ext>
                </a:extLst>
              </p:cNvPr>
              <p:cNvSpPr txBox="1"/>
              <p:nvPr/>
            </p:nvSpPr>
            <p:spPr>
              <a:xfrm>
                <a:off x="8181793" y="4251027"/>
                <a:ext cx="3893117" cy="103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B0187A31-F73C-4E66-B70B-31D3BF8D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793" y="4251027"/>
                <a:ext cx="3893117" cy="1036822"/>
              </a:xfrm>
              <a:prstGeom prst="rect">
                <a:avLst/>
              </a:prstGeom>
              <a:blipFill>
                <a:blip r:embed="rId63"/>
                <a:stretch>
                  <a:fillRect l="-649" t="-365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FC6F55B-E495-0247-8FE5-0D0B19C9DDB7}"/>
              </a:ext>
            </a:extLst>
          </p:cNvPr>
          <p:cNvSpPr/>
          <p:nvPr/>
        </p:nvSpPr>
        <p:spPr>
          <a:xfrm>
            <a:off x="68153" y="1439782"/>
            <a:ext cx="3179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Z-Y-Z Euler angles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48F89CB-5610-1242-BD2A-3E0C994E1639}"/>
                  </a:ext>
                </a:extLst>
              </p:cNvPr>
              <p:cNvSpPr txBox="1"/>
              <p:nvPr/>
            </p:nvSpPr>
            <p:spPr>
              <a:xfrm>
                <a:off x="1827748" y="6178258"/>
                <a:ext cx="8536504" cy="52315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48F89CB-5610-1242-BD2A-3E0C994E1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748" y="6178258"/>
                <a:ext cx="8536504" cy="523157"/>
              </a:xfrm>
              <a:prstGeom prst="rect">
                <a:avLst/>
              </a:prstGeom>
              <a:blipFill>
                <a:blip r:embed="rId64"/>
                <a:stretch>
                  <a:fillRect l="-149" b="-227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25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353EAE05-5B1A-A44A-AB3D-3308EA9A273D}"/>
              </a:ext>
            </a:extLst>
          </p:cNvPr>
          <p:cNvSpPr/>
          <p:nvPr/>
        </p:nvSpPr>
        <p:spPr>
          <a:xfrm>
            <a:off x="75966" y="2979868"/>
            <a:ext cx="4275845" cy="3795146"/>
          </a:xfrm>
          <a:prstGeom prst="roundRect">
            <a:avLst>
              <a:gd name="adj" fmla="val 751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377DEB0-1ED6-4C4E-B4A5-47621BA58F73}"/>
              </a:ext>
            </a:extLst>
          </p:cNvPr>
          <p:cNvSpPr txBox="1"/>
          <p:nvPr/>
        </p:nvSpPr>
        <p:spPr>
          <a:xfrm>
            <a:off x="193638" y="1450776"/>
            <a:ext cx="11672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affix </a:t>
            </a:r>
            <a:r>
              <a:rPr lang="en-US" b="1" dirty="0"/>
              <a:t>a coordinate frame </a:t>
            </a:r>
            <a:r>
              <a:rPr lang="en-US" dirty="0"/>
              <a:t>to each link of the manipulator.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homogeneous transformations, we can describe </a:t>
            </a:r>
            <a:r>
              <a:rPr lang="en-US" b="1" dirty="0"/>
              <a:t>the relative position and orientation between these frames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homogeneous transformation</a:t>
            </a:r>
            <a:r>
              <a:rPr lang="en-US" dirty="0"/>
              <a:t> describing the relation between one link and the next has been called an </a:t>
            </a:r>
            <a:r>
              <a:rPr lang="en-US" b="1" i="1" dirty="0"/>
              <a:t>A</a:t>
            </a:r>
            <a:r>
              <a:rPr lang="en-US" dirty="0"/>
              <a:t> matrix.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products of </a:t>
            </a:r>
            <a:r>
              <a:rPr lang="en-US" b="1" i="1" dirty="0"/>
              <a:t>A</a:t>
            </a:r>
            <a:r>
              <a:rPr lang="en-US" dirty="0"/>
              <a:t> matrices have been called </a:t>
            </a:r>
            <a:r>
              <a:rPr lang="en-US" b="1" i="1" dirty="0"/>
              <a:t>T</a:t>
            </a:r>
            <a:r>
              <a:rPr lang="en-US" dirty="0"/>
              <a:t> matrices.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Kinematics of robotics is to derive the relationships between </a:t>
            </a:r>
            <a:r>
              <a:rPr lang="en-US" b="1" dirty="0"/>
              <a:t>the reference frame </a:t>
            </a:r>
            <a:r>
              <a:rPr lang="en-US" dirty="0"/>
              <a:t>and </a:t>
            </a:r>
            <a:r>
              <a:rPr lang="en-US" b="1" dirty="0"/>
              <a:t>the end-effector’s frame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2A8B2A5-6798-AC48-AFAF-9E082D36656E}"/>
                  </a:ext>
                </a:extLst>
              </p:cNvPr>
              <p:cNvSpPr txBox="1"/>
              <p:nvPr/>
            </p:nvSpPr>
            <p:spPr>
              <a:xfrm>
                <a:off x="5100016" y="5886884"/>
                <a:ext cx="3145028" cy="277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2A8B2A5-6798-AC48-AFAF-9E082D366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16" y="5886884"/>
                <a:ext cx="3145028" cy="277897"/>
              </a:xfrm>
              <a:prstGeom prst="rect">
                <a:avLst/>
              </a:prstGeom>
              <a:blipFill>
                <a:blip r:embed="rId3"/>
                <a:stretch>
                  <a:fillRect l="-1210" t="-909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5EDB07B-B197-D84F-9B24-00965C1DA118}"/>
              </a:ext>
            </a:extLst>
          </p:cNvPr>
          <p:cNvGrpSpPr/>
          <p:nvPr/>
        </p:nvGrpSpPr>
        <p:grpSpPr>
          <a:xfrm>
            <a:off x="8995221" y="5803202"/>
            <a:ext cx="3145028" cy="438027"/>
            <a:chOff x="7347473" y="3913126"/>
            <a:chExt cx="3145028" cy="438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DCD44943-2952-C948-BE56-2EA8BCD9E2C9}"/>
                    </a:ext>
                  </a:extLst>
                </p:cNvPr>
                <p:cNvSpPr txBox="1"/>
                <p:nvPr/>
              </p:nvSpPr>
              <p:spPr>
                <a:xfrm>
                  <a:off x="7347473" y="3979595"/>
                  <a:ext cx="3145028" cy="27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sPre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sPre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sPre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sPre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DCD44943-2952-C948-BE56-2EA8BCD9E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7473" y="3979595"/>
                  <a:ext cx="3145028" cy="277897"/>
                </a:xfrm>
                <a:prstGeom prst="rect">
                  <a:avLst/>
                </a:prstGeom>
                <a:blipFill>
                  <a:blip r:embed="rId4"/>
                  <a:stretch>
                    <a:fillRect l="-1210" t="-4348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2F24F56-9054-5B4A-B47D-EADCDA17A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0539" y="3913126"/>
              <a:ext cx="301214" cy="40691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FE0099C-E326-6F42-9E4A-F4738A1544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9920" y="3940214"/>
              <a:ext cx="301214" cy="40691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1172674-3D86-A849-8A90-18C04A306D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4002" y="3940214"/>
              <a:ext cx="301214" cy="40691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EFD32C7-194A-C742-96BB-FF636B111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7959" y="3944243"/>
              <a:ext cx="301214" cy="40691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AC91D89-B89A-8445-8BC7-FECD0783A5C6}"/>
                  </a:ext>
                </a:extLst>
              </p:cNvPr>
              <p:cNvSpPr txBox="1"/>
              <p:nvPr/>
            </p:nvSpPr>
            <p:spPr>
              <a:xfrm>
                <a:off x="9973726" y="6292719"/>
                <a:ext cx="1188018" cy="277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AC91D89-B89A-8445-8BC7-FECD0783A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726" y="6292719"/>
                <a:ext cx="1188018" cy="277897"/>
              </a:xfrm>
              <a:prstGeom prst="rect">
                <a:avLst/>
              </a:prstGeom>
              <a:blipFill>
                <a:blip r:embed="rId5"/>
                <a:stretch>
                  <a:fillRect l="-21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7BFD463-15B9-D144-A66A-40C1F1DBD73E}"/>
              </a:ext>
            </a:extLst>
          </p:cNvPr>
          <p:cNvGrpSpPr/>
          <p:nvPr/>
        </p:nvGrpSpPr>
        <p:grpSpPr>
          <a:xfrm>
            <a:off x="90563" y="3080994"/>
            <a:ext cx="4168781" cy="2696745"/>
            <a:chOff x="220180" y="2963658"/>
            <a:chExt cx="4168781" cy="26967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6546F5-A1A1-1741-B84D-8D45F34CC335}"/>
                </a:ext>
              </a:extLst>
            </p:cNvPr>
            <p:cNvGrpSpPr/>
            <p:nvPr/>
          </p:nvGrpSpPr>
          <p:grpSpPr>
            <a:xfrm>
              <a:off x="220180" y="3744175"/>
              <a:ext cx="1865903" cy="1916228"/>
              <a:chOff x="1233625" y="3572442"/>
              <a:chExt cx="1906064" cy="1957472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C79D1D7-5DA8-BF43-9E99-D4458DD94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937" y="4669679"/>
                <a:ext cx="993147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EE2548B0-7718-7248-8C8A-4A922BAA31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18937" y="3710942"/>
                <a:ext cx="1" cy="958737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29F25F62-C3DE-B747-B0A5-F8DE2B44CF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5285" y="4669679"/>
                <a:ext cx="493653" cy="62694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FA4DBA94-852A-E342-A5E3-23A56C2EA884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625" y="5252915"/>
                    <a:ext cx="3047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FA4DBA94-852A-E342-A5E3-23A56C2EA8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3625" y="5252915"/>
                    <a:ext cx="30476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000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136622E-E48F-7246-BDE3-E426B5CB51F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3259" y="4526999"/>
                    <a:ext cx="3064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136622E-E48F-7246-BDE3-E426B5CB5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3259" y="4526999"/>
                    <a:ext cx="30643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000" r="-4000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656E7B25-B449-3240-B839-BD5E227DE6F3}"/>
                      </a:ext>
                    </a:extLst>
                  </p:cNvPr>
                  <p:cNvSpPr txBox="1"/>
                  <p:nvPr/>
                </p:nvSpPr>
                <p:spPr>
                  <a:xfrm>
                    <a:off x="1428534" y="3572442"/>
                    <a:ext cx="2901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656E7B25-B449-3240-B839-BD5E227DE6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8534" y="3572442"/>
                    <a:ext cx="29014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333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7E1128C3-7B90-6F46-9693-4D249D6251EB}"/>
                      </a:ext>
                    </a:extLst>
                  </p:cNvPr>
                  <p:cNvSpPr txBox="1"/>
                  <p:nvPr/>
                </p:nvSpPr>
                <p:spPr>
                  <a:xfrm>
                    <a:off x="1758217" y="4706152"/>
                    <a:ext cx="21403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7E1128C3-7B90-6F46-9693-4D249D6251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8217" y="4706152"/>
                    <a:ext cx="21403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1250" r="-1875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41ADC95-E3C8-9843-A8F8-0C894CA02DA1}"/>
                </a:ext>
              </a:extLst>
            </p:cNvPr>
            <p:cNvGrpSpPr/>
            <p:nvPr/>
          </p:nvGrpSpPr>
          <p:grpSpPr>
            <a:xfrm>
              <a:off x="3243233" y="2963658"/>
              <a:ext cx="1145728" cy="1114561"/>
              <a:chOff x="5413489" y="3766970"/>
              <a:chExt cx="1170388" cy="113855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DF3185D-8E1B-9346-B092-A5F8726FAE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9911" y="4231545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6EBBBA3-CC84-E048-80BE-ED56E2F159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2161" y="4508489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4D76DF3-9E49-0641-B586-903383997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2462" y="4493894"/>
                <a:ext cx="279699" cy="2915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A283FF8-5592-C849-8161-76893ADA3F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3489" y="4639663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CBDFED3-E9DB-C847-8F19-08011A4342F9}"/>
                  </a:ext>
                </a:extLst>
              </p:cNvPr>
              <p:cNvGrpSpPr/>
              <p:nvPr/>
            </p:nvGrpSpPr>
            <p:grpSpPr>
              <a:xfrm>
                <a:off x="5661928" y="3766970"/>
                <a:ext cx="921949" cy="1122593"/>
                <a:chOff x="5661928" y="3766970"/>
                <a:chExt cx="921949" cy="1122593"/>
              </a:xfrm>
            </p:grpSpPr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B2DC81C1-7088-534A-91E1-3BC2E1442C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01766" y="4493463"/>
                  <a:ext cx="290577" cy="333471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44271C1B-AB40-3542-B025-D1F6B1215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90709" y="4140960"/>
                  <a:ext cx="384208" cy="35293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88CF55A0-BCD7-AE48-9AEC-86D505ACC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90712" y="3912981"/>
                  <a:ext cx="155087" cy="580484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DB66B792-6C5E-544F-8066-C2A501AA5F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1928" y="3766970"/>
                      <a:ext cx="2975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DB66B792-6C5E-544F-8066-C2A501AA5FE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1928" y="3766970"/>
                      <a:ext cx="297582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3043" r="-4348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061DB587-2250-C34E-82EE-BC9E2602A6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65484" y="4612564"/>
                      <a:ext cx="2992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061DB587-2250-C34E-82EE-BC9E2602A6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5484" y="4612564"/>
                      <a:ext cx="299249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0833" r="-4167" b="-2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7FBF55C8-03FB-5A42-98D0-C4981657DA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00915" y="4107586"/>
                      <a:ext cx="28296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7FBF55C8-03FB-5A42-98D0-C4981657DA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0915" y="4107586"/>
                      <a:ext cx="282962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9091" r="-4545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9C96AF9B-A968-BD40-84CA-59FD9E0B94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8562" y="4321386"/>
                      <a:ext cx="2062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9C96AF9B-A968-BD40-84CA-59FD9E0B94E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8562" y="4321386"/>
                      <a:ext cx="206210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7647" r="-17647"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EED420D-27FE-3D42-A07C-41DCC9FB7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524" y="4455665"/>
              <a:ext cx="486110" cy="358535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9FD490E-58E1-0744-8507-09AFF973A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737" y="4338239"/>
              <a:ext cx="530562" cy="119519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B9C30BE-4137-B54E-AD86-70C077BB6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7568" y="4072709"/>
              <a:ext cx="530562" cy="119519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FA1FDD5B-1E69-D943-98E2-8228B89D5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9634" y="4048690"/>
              <a:ext cx="92383" cy="39945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54815E76-9265-284B-8F8A-FA793AE987D8}"/>
                </a:ext>
              </a:extLst>
            </p:cNvPr>
            <p:cNvCxnSpPr>
              <a:cxnSpLocks/>
            </p:cNvCxnSpPr>
            <p:nvPr/>
          </p:nvCxnSpPr>
          <p:spPr>
            <a:xfrm>
              <a:off x="1304231" y="4471921"/>
              <a:ext cx="302488" cy="4558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231139D1-B2C4-6D4F-932F-5C295F845886}"/>
                    </a:ext>
                  </a:extLst>
                </p:cNvPr>
                <p:cNvSpPr txBox="1"/>
                <p:nvPr/>
              </p:nvSpPr>
              <p:spPr>
                <a:xfrm>
                  <a:off x="1630089" y="4429403"/>
                  <a:ext cx="270283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231139D1-B2C4-6D4F-932F-5C295F845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089" y="4429403"/>
                  <a:ext cx="270283" cy="271163"/>
                </a:xfrm>
                <a:prstGeom prst="rect">
                  <a:avLst/>
                </a:prstGeom>
                <a:blipFill>
                  <a:blip r:embed="rId14"/>
                  <a:stretch>
                    <a:fillRect l="-9091" r="-9091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C49B3D14-CA15-9742-AE19-6C57FB16DE92}"/>
                    </a:ext>
                  </a:extLst>
                </p:cNvPr>
                <p:cNvSpPr txBox="1"/>
                <p:nvPr/>
              </p:nvSpPr>
              <p:spPr>
                <a:xfrm>
                  <a:off x="1146102" y="3763364"/>
                  <a:ext cx="255972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C49B3D14-CA15-9742-AE19-6C57FB16D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102" y="3763364"/>
                  <a:ext cx="255972" cy="271163"/>
                </a:xfrm>
                <a:prstGeom prst="rect">
                  <a:avLst/>
                </a:prstGeom>
                <a:blipFill>
                  <a:blip r:embed="rId15"/>
                  <a:stretch>
                    <a:fillRect l="-9524" r="-476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F97EFCD6-49F0-0247-883E-F24F249907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624" y="3996034"/>
              <a:ext cx="217375" cy="32830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9DCC253D-8077-C042-9040-013796A6371E}"/>
                </a:ext>
              </a:extLst>
            </p:cNvPr>
            <p:cNvCxnSpPr>
              <a:cxnSpLocks/>
            </p:cNvCxnSpPr>
            <p:nvPr/>
          </p:nvCxnSpPr>
          <p:spPr>
            <a:xfrm>
              <a:off x="1853221" y="4348113"/>
              <a:ext cx="232862" cy="21687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CF3FF7E5-26DA-4944-AFCD-EFB3F9CC2F21}"/>
                    </a:ext>
                  </a:extLst>
                </p:cNvPr>
                <p:cNvSpPr txBox="1"/>
                <p:nvPr/>
              </p:nvSpPr>
              <p:spPr>
                <a:xfrm>
                  <a:off x="2097978" y="4389605"/>
                  <a:ext cx="275493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CF3FF7E5-26DA-4944-AFCD-EFB3F9CC2F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978" y="4389605"/>
                  <a:ext cx="275493" cy="271163"/>
                </a:xfrm>
                <a:prstGeom prst="rect">
                  <a:avLst/>
                </a:prstGeom>
                <a:blipFill>
                  <a:blip r:embed="rId16"/>
                  <a:stretch>
                    <a:fillRect l="-8696" r="-434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8B91E2A6-71DD-064A-AB9C-0C1A96D04E75}"/>
                    </a:ext>
                  </a:extLst>
                </p:cNvPr>
                <p:cNvSpPr txBox="1"/>
                <p:nvPr/>
              </p:nvSpPr>
              <p:spPr>
                <a:xfrm>
                  <a:off x="1864148" y="3692247"/>
                  <a:ext cx="261181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8B91E2A6-71DD-064A-AB9C-0C1A96D04E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4148" y="3692247"/>
                  <a:ext cx="261181" cy="271163"/>
                </a:xfrm>
                <a:prstGeom prst="rect">
                  <a:avLst/>
                </a:prstGeom>
                <a:blipFill>
                  <a:blip r:embed="rId17"/>
                  <a:stretch>
                    <a:fillRect l="-9524" r="-476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C6A26052-4F3F-D44A-9A88-382EE6FA7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2018" y="3817008"/>
              <a:ext cx="140573" cy="37025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AF2FE333-6947-7041-A531-213293FFCAFC}"/>
                </a:ext>
              </a:extLst>
            </p:cNvPr>
            <p:cNvCxnSpPr>
              <a:cxnSpLocks/>
            </p:cNvCxnSpPr>
            <p:nvPr/>
          </p:nvCxnSpPr>
          <p:spPr>
            <a:xfrm>
              <a:off x="2727188" y="4211039"/>
              <a:ext cx="329255" cy="6933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9B51A53D-AFBE-3142-B47B-3DC98A26F807}"/>
                    </a:ext>
                  </a:extLst>
                </p:cNvPr>
                <p:cNvSpPr txBox="1"/>
                <p:nvPr/>
              </p:nvSpPr>
              <p:spPr>
                <a:xfrm>
                  <a:off x="2652183" y="4254024"/>
                  <a:ext cx="504287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9B51A53D-AFBE-3142-B47B-3DC98A26F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183" y="4254024"/>
                  <a:ext cx="504287" cy="271163"/>
                </a:xfrm>
                <a:prstGeom prst="rect">
                  <a:avLst/>
                </a:prstGeom>
                <a:blipFill>
                  <a:blip r:embed="rId18"/>
                  <a:stretch>
                    <a:fillRect l="-7500" r="-5000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67D3B6E8-7B9C-5D4A-9D2F-4404BFE35B51}"/>
                    </a:ext>
                  </a:extLst>
                </p:cNvPr>
                <p:cNvSpPr txBox="1"/>
                <p:nvPr/>
              </p:nvSpPr>
              <p:spPr>
                <a:xfrm>
                  <a:off x="2326203" y="3491834"/>
                  <a:ext cx="489976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67D3B6E8-7B9C-5D4A-9D2F-4404BFE35B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203" y="3491834"/>
                  <a:ext cx="489976" cy="271163"/>
                </a:xfrm>
                <a:prstGeom prst="rect">
                  <a:avLst/>
                </a:prstGeom>
                <a:blipFill>
                  <a:blip r:embed="rId19"/>
                  <a:stretch>
                    <a:fillRect l="-5000" r="-2500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F181A5FE-56EA-5546-8DF2-2B2A4F5CA1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2634" y="3746625"/>
              <a:ext cx="67093" cy="30506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4BC1B61-33D7-544B-8B67-A216DE268448}"/>
                </a:ext>
              </a:extLst>
            </p:cNvPr>
            <p:cNvCxnSpPr>
              <a:cxnSpLocks/>
            </p:cNvCxnSpPr>
            <p:nvPr/>
          </p:nvCxnSpPr>
          <p:spPr>
            <a:xfrm>
              <a:off x="3257230" y="4075458"/>
              <a:ext cx="329255" cy="6933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B13FB9C1-D1E3-F74A-AB43-6568AE300DC0}"/>
                    </a:ext>
                  </a:extLst>
                </p:cNvPr>
                <p:cNvSpPr txBox="1"/>
                <p:nvPr/>
              </p:nvSpPr>
              <p:spPr>
                <a:xfrm>
                  <a:off x="3373681" y="4171337"/>
                  <a:ext cx="504287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B13FB9C1-D1E3-F74A-AB43-6568AE300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681" y="4171337"/>
                  <a:ext cx="504287" cy="271163"/>
                </a:xfrm>
                <a:prstGeom prst="rect">
                  <a:avLst/>
                </a:prstGeom>
                <a:blipFill>
                  <a:blip r:embed="rId20"/>
                  <a:stretch>
                    <a:fillRect l="-4878" r="-2439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F66CD72D-71AF-8440-B9D1-4F0C84EDEA3B}"/>
                    </a:ext>
                  </a:extLst>
                </p:cNvPr>
                <p:cNvSpPr txBox="1"/>
                <p:nvPr/>
              </p:nvSpPr>
              <p:spPr>
                <a:xfrm>
                  <a:off x="2930337" y="3397946"/>
                  <a:ext cx="489976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F66CD72D-71AF-8440-B9D1-4F0C84EDE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337" y="3397946"/>
                  <a:ext cx="489976" cy="271163"/>
                </a:xfrm>
                <a:prstGeom prst="rect">
                  <a:avLst/>
                </a:prstGeom>
                <a:blipFill>
                  <a:blip r:embed="rId21"/>
                  <a:stretch>
                    <a:fillRect l="-7692" r="-256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625F9BD-72FF-9343-9D0D-90A2AFB280E8}"/>
                    </a:ext>
                  </a:extLst>
                </p:cNvPr>
                <p:cNvSpPr txBox="1"/>
                <p:nvPr/>
              </p:nvSpPr>
              <p:spPr>
                <a:xfrm rot="20978279">
                  <a:off x="2205212" y="4112228"/>
                  <a:ext cx="244799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625F9BD-72FF-9343-9D0D-90A2AFB28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78279">
                  <a:off x="2205212" y="4112228"/>
                  <a:ext cx="244799" cy="271163"/>
                </a:xfrm>
                <a:prstGeom prst="rect">
                  <a:avLst/>
                </a:prstGeom>
                <a:blipFill>
                  <a:blip r:embed="rId22"/>
                  <a:stretch>
                    <a:fillRect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23B3C99-CD2F-DF4B-B607-575A58AA53A2}"/>
              </a:ext>
            </a:extLst>
          </p:cNvPr>
          <p:cNvGrpSpPr/>
          <p:nvPr/>
        </p:nvGrpSpPr>
        <p:grpSpPr>
          <a:xfrm>
            <a:off x="4492508" y="3080994"/>
            <a:ext cx="4402443" cy="2696745"/>
            <a:chOff x="4625847" y="2963658"/>
            <a:chExt cx="4402443" cy="2696745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33FEBDE-5A9B-8549-96CC-84F86F6C7CE3}"/>
                </a:ext>
              </a:extLst>
            </p:cNvPr>
            <p:cNvGrpSpPr/>
            <p:nvPr/>
          </p:nvGrpSpPr>
          <p:grpSpPr>
            <a:xfrm>
              <a:off x="4625847" y="3744175"/>
              <a:ext cx="1865903" cy="1916228"/>
              <a:chOff x="1233625" y="3572442"/>
              <a:chExt cx="1906064" cy="1957472"/>
            </a:xfrm>
          </p:grpSpPr>
          <p:cxnSp>
            <p:nvCxnSpPr>
              <p:cNvPr id="325" name="Straight Arrow Connector 324">
                <a:extLst>
                  <a:ext uri="{FF2B5EF4-FFF2-40B4-BE49-F238E27FC236}">
                    <a16:creationId xmlns:a16="http://schemas.microsoft.com/office/drawing/2014/main" id="{B6827BDE-E147-D64B-8E64-A5FEAB83C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937" y="466967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>
                <a:extLst>
                  <a:ext uri="{FF2B5EF4-FFF2-40B4-BE49-F238E27FC236}">
                    <a16:creationId xmlns:a16="http://schemas.microsoft.com/office/drawing/2014/main" id="{89044675-B13C-1B49-9912-9AE8C8D53D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18937" y="371094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5EE62B45-5EA6-2F41-931E-7DB30CCB2E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5285" y="466967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1FF61854-0635-5D42-A106-B725D9FC0D88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625" y="5252915"/>
                    <a:ext cx="3047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1FF61854-0635-5D42-A106-B725D9FC0D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3625" y="5252915"/>
                    <a:ext cx="304762" cy="27699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2500" r="-41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9" name="TextBox 328">
                    <a:extLst>
                      <a:ext uri="{FF2B5EF4-FFF2-40B4-BE49-F238E27FC236}">
                        <a16:creationId xmlns:a16="http://schemas.microsoft.com/office/drawing/2014/main" id="{89342417-A9C2-DD40-9D94-64D8F9C1628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3259" y="4526999"/>
                    <a:ext cx="3064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9" name="TextBox 328">
                    <a:extLst>
                      <a:ext uri="{FF2B5EF4-FFF2-40B4-BE49-F238E27FC236}">
                        <a16:creationId xmlns:a16="http://schemas.microsoft.com/office/drawing/2014/main" id="{89342417-A9C2-DD40-9D94-64D8F9C16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3259" y="4526999"/>
                    <a:ext cx="306430" cy="27699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6000" r="-4000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0" name="TextBox 329">
                    <a:extLst>
                      <a:ext uri="{FF2B5EF4-FFF2-40B4-BE49-F238E27FC236}">
                        <a16:creationId xmlns:a16="http://schemas.microsoft.com/office/drawing/2014/main" id="{29653184-66AD-D743-A7F2-6DE51D972159}"/>
                      </a:ext>
                    </a:extLst>
                  </p:cNvPr>
                  <p:cNvSpPr txBox="1"/>
                  <p:nvPr/>
                </p:nvSpPr>
                <p:spPr>
                  <a:xfrm>
                    <a:off x="1428534" y="3572442"/>
                    <a:ext cx="2901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0" name="TextBox 329">
                    <a:extLst>
                      <a:ext uri="{FF2B5EF4-FFF2-40B4-BE49-F238E27FC236}">
                        <a16:creationId xmlns:a16="http://schemas.microsoft.com/office/drawing/2014/main" id="{29653184-66AD-D743-A7F2-6DE51D9721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8534" y="3572442"/>
                    <a:ext cx="290144" cy="27699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696" r="-4348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9F4C3F2A-EBC9-3041-85ED-325CC4792E83}"/>
                      </a:ext>
                    </a:extLst>
                  </p:cNvPr>
                  <p:cNvSpPr txBox="1"/>
                  <p:nvPr/>
                </p:nvSpPr>
                <p:spPr>
                  <a:xfrm>
                    <a:off x="1758217" y="4706152"/>
                    <a:ext cx="21403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9F4C3F2A-EBC9-3041-85ED-325CC4792E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8217" y="4706152"/>
                    <a:ext cx="214033" cy="27699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2222" r="-1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07848EB9-CE6D-494E-BA33-F9F98F0E9A67}"/>
                </a:ext>
              </a:extLst>
            </p:cNvPr>
            <p:cNvGrpSpPr/>
            <p:nvPr/>
          </p:nvGrpSpPr>
          <p:grpSpPr>
            <a:xfrm>
              <a:off x="7648900" y="2963658"/>
              <a:ext cx="1145728" cy="1114561"/>
              <a:chOff x="5413489" y="3766970"/>
              <a:chExt cx="1170388" cy="1138551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BE83586C-51CA-3C48-A9EA-4354D3B6E8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9911" y="4231545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A6EDBE90-CF60-844D-82B5-72115B0AB8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2161" y="4508489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EDAD394C-92FE-6F4A-80EC-DCACA1D50B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2462" y="4493894"/>
                <a:ext cx="279699" cy="2915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9DBF0CD5-426C-F24E-8986-2615E5D191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3489" y="4639663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866056AA-9EA2-1C41-A102-07FE5B850390}"/>
                  </a:ext>
                </a:extLst>
              </p:cNvPr>
              <p:cNvGrpSpPr/>
              <p:nvPr/>
            </p:nvGrpSpPr>
            <p:grpSpPr>
              <a:xfrm>
                <a:off x="5661928" y="3766970"/>
                <a:ext cx="921949" cy="1122593"/>
                <a:chOff x="5661928" y="3766970"/>
                <a:chExt cx="921949" cy="1122593"/>
              </a:xfrm>
            </p:grpSpPr>
            <p:cxnSp>
              <p:nvCxnSpPr>
                <p:cNvPr id="318" name="Straight Arrow Connector 317">
                  <a:extLst>
                    <a:ext uri="{FF2B5EF4-FFF2-40B4-BE49-F238E27FC236}">
                      <a16:creationId xmlns:a16="http://schemas.microsoft.com/office/drawing/2014/main" id="{AF51C07A-F914-FE44-B1BB-06F54C58D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01766" y="4493463"/>
                  <a:ext cx="290577" cy="33347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Arrow Connector 318">
                  <a:extLst>
                    <a:ext uri="{FF2B5EF4-FFF2-40B4-BE49-F238E27FC236}">
                      <a16:creationId xmlns:a16="http://schemas.microsoft.com/office/drawing/2014/main" id="{80B21D2A-1071-194D-8B22-07DB7580E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90709" y="4140960"/>
                  <a:ext cx="384208" cy="35293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Arrow Connector 319">
                  <a:extLst>
                    <a:ext uri="{FF2B5EF4-FFF2-40B4-BE49-F238E27FC236}">
                      <a16:creationId xmlns:a16="http://schemas.microsoft.com/office/drawing/2014/main" id="{525A5E88-CAA7-9342-953F-7D61B5D1E6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90712" y="3912981"/>
                  <a:ext cx="155087" cy="58048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1" name="TextBox 320">
                      <a:extLst>
                        <a:ext uri="{FF2B5EF4-FFF2-40B4-BE49-F238E27FC236}">
                          <a16:creationId xmlns:a16="http://schemas.microsoft.com/office/drawing/2014/main" id="{E8963D83-CB45-704D-91B2-2A902C012C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1928" y="3766970"/>
                      <a:ext cx="2975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1" name="TextBox 320">
                      <a:extLst>
                        <a:ext uri="{FF2B5EF4-FFF2-40B4-BE49-F238E27FC236}">
                          <a16:creationId xmlns:a16="http://schemas.microsoft.com/office/drawing/2014/main" id="{E8963D83-CB45-704D-91B2-2A902C012C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1928" y="3766970"/>
                      <a:ext cx="297582" cy="276999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l="-8333" r="-4167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2" name="TextBox 321">
                      <a:extLst>
                        <a:ext uri="{FF2B5EF4-FFF2-40B4-BE49-F238E27FC236}">
                          <a16:creationId xmlns:a16="http://schemas.microsoft.com/office/drawing/2014/main" id="{908DD082-6517-ED45-B800-01AA9BADDA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65484" y="4612564"/>
                      <a:ext cx="2992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2" name="TextBox 321">
                      <a:extLst>
                        <a:ext uri="{FF2B5EF4-FFF2-40B4-BE49-F238E27FC236}">
                          <a16:creationId xmlns:a16="http://schemas.microsoft.com/office/drawing/2014/main" id="{908DD082-6517-ED45-B800-01AA9BADDA8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5484" y="4612564"/>
                      <a:ext cx="299249" cy="276999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l="-16000" b="-2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3" name="TextBox 322">
                      <a:extLst>
                        <a:ext uri="{FF2B5EF4-FFF2-40B4-BE49-F238E27FC236}">
                          <a16:creationId xmlns:a16="http://schemas.microsoft.com/office/drawing/2014/main" id="{F0CB4BC3-9A1D-2349-BF6B-36DC354A62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00915" y="4107586"/>
                      <a:ext cx="28296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3" name="TextBox 322">
                      <a:extLst>
                        <a:ext uri="{FF2B5EF4-FFF2-40B4-BE49-F238E27FC236}">
                          <a16:creationId xmlns:a16="http://schemas.microsoft.com/office/drawing/2014/main" id="{F0CB4BC3-9A1D-2349-BF6B-36DC354A6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0915" y="4107586"/>
                      <a:ext cx="282962" cy="276999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9091" r="-4545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4" name="TextBox 323">
                      <a:extLst>
                        <a:ext uri="{FF2B5EF4-FFF2-40B4-BE49-F238E27FC236}">
                          <a16:creationId xmlns:a16="http://schemas.microsoft.com/office/drawing/2014/main" id="{2C289F86-2402-BF40-9465-58FA6A6D15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8562" y="4321386"/>
                      <a:ext cx="2062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4" name="TextBox 323">
                      <a:extLst>
                        <a:ext uri="{FF2B5EF4-FFF2-40B4-BE49-F238E27FC236}">
                          <a16:creationId xmlns:a16="http://schemas.microsoft.com/office/drawing/2014/main" id="{2C289F86-2402-BF40-9465-58FA6A6D15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8562" y="4321386"/>
                      <a:ext cx="206210" cy="276999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l="-23529" r="-17647"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185510EC-D3C3-A945-A8DD-3FCCCAB28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9191" y="4455665"/>
              <a:ext cx="486110" cy="358535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A057510-A0DC-EC4E-B7E7-9136AC1AD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404" y="4338239"/>
              <a:ext cx="530562" cy="119519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7AC78FF-3484-9E4F-83E1-FC6077587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3235" y="4072709"/>
              <a:ext cx="530562" cy="119519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4857474D-E693-574D-97BE-CD29E2014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5301" y="4048690"/>
              <a:ext cx="92383" cy="3994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C219674B-54DA-1841-A534-747CC2AB8770}"/>
                </a:ext>
              </a:extLst>
            </p:cNvPr>
            <p:cNvCxnSpPr>
              <a:cxnSpLocks/>
            </p:cNvCxnSpPr>
            <p:nvPr/>
          </p:nvCxnSpPr>
          <p:spPr>
            <a:xfrm>
              <a:off x="5709898" y="4471921"/>
              <a:ext cx="302488" cy="455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6B9C99E5-69DE-394F-8DB5-30205A3D53C5}"/>
                    </a:ext>
                  </a:extLst>
                </p:cNvPr>
                <p:cNvSpPr txBox="1"/>
                <p:nvPr/>
              </p:nvSpPr>
              <p:spPr>
                <a:xfrm>
                  <a:off x="6035756" y="4429403"/>
                  <a:ext cx="270283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6B9C99E5-69DE-394F-8DB5-30205A3D53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756" y="4429403"/>
                  <a:ext cx="270283" cy="271163"/>
                </a:xfrm>
                <a:prstGeom prst="rect">
                  <a:avLst/>
                </a:prstGeom>
                <a:blipFill>
                  <a:blip r:embed="rId31"/>
                  <a:stretch>
                    <a:fillRect l="-13636" r="-454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39429369-1A7D-7A4A-97DE-E0A9E4F2164B}"/>
                    </a:ext>
                  </a:extLst>
                </p:cNvPr>
                <p:cNvSpPr txBox="1"/>
                <p:nvPr/>
              </p:nvSpPr>
              <p:spPr>
                <a:xfrm>
                  <a:off x="5551769" y="3763364"/>
                  <a:ext cx="255972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39429369-1A7D-7A4A-97DE-E0A9E4F216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769" y="3763364"/>
                  <a:ext cx="255972" cy="271163"/>
                </a:xfrm>
                <a:prstGeom prst="rect">
                  <a:avLst/>
                </a:prstGeom>
                <a:blipFill>
                  <a:blip r:embed="rId32"/>
                  <a:stretch>
                    <a:fillRect l="-9524" r="-476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9529258A-E646-AC4F-9E78-D43FB93A50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291" y="3996034"/>
              <a:ext cx="217375" cy="32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FC4C590B-1236-E940-9FAA-A0895515B633}"/>
                </a:ext>
              </a:extLst>
            </p:cNvPr>
            <p:cNvCxnSpPr>
              <a:cxnSpLocks/>
            </p:cNvCxnSpPr>
            <p:nvPr/>
          </p:nvCxnSpPr>
          <p:spPr>
            <a:xfrm>
              <a:off x="6258888" y="4348113"/>
              <a:ext cx="232862" cy="216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7A9C3CA3-3E87-974F-9107-D0A5D40427F3}"/>
                    </a:ext>
                  </a:extLst>
                </p:cNvPr>
                <p:cNvSpPr txBox="1"/>
                <p:nvPr/>
              </p:nvSpPr>
              <p:spPr>
                <a:xfrm>
                  <a:off x="6503645" y="4389605"/>
                  <a:ext cx="275493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7A9C3CA3-3E87-974F-9107-D0A5D4042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645" y="4389605"/>
                  <a:ext cx="275493" cy="271163"/>
                </a:xfrm>
                <a:prstGeom prst="rect">
                  <a:avLst/>
                </a:prstGeom>
                <a:blipFill>
                  <a:blip r:embed="rId33"/>
                  <a:stretch>
                    <a:fillRect l="-13636" r="-4545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3DCD5F0F-02BA-B848-B0D1-F161D0011BA0}"/>
                    </a:ext>
                  </a:extLst>
                </p:cNvPr>
                <p:cNvSpPr txBox="1"/>
                <p:nvPr/>
              </p:nvSpPr>
              <p:spPr>
                <a:xfrm>
                  <a:off x="6269815" y="3692247"/>
                  <a:ext cx="261181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3DCD5F0F-02BA-B848-B0D1-F161D0011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815" y="3692247"/>
                  <a:ext cx="261181" cy="271163"/>
                </a:xfrm>
                <a:prstGeom prst="rect">
                  <a:avLst/>
                </a:prstGeom>
                <a:blipFill>
                  <a:blip r:embed="rId34"/>
                  <a:stretch>
                    <a:fillRect l="-9091" r="-4545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0CF18894-F6E1-0641-9047-1CA73DDD0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7685" y="3817008"/>
              <a:ext cx="140573" cy="3702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C76082E8-5421-564A-B42B-1D9E6B2EFE37}"/>
                </a:ext>
              </a:extLst>
            </p:cNvPr>
            <p:cNvCxnSpPr>
              <a:cxnSpLocks/>
            </p:cNvCxnSpPr>
            <p:nvPr/>
          </p:nvCxnSpPr>
          <p:spPr>
            <a:xfrm>
              <a:off x="7132855" y="4211039"/>
              <a:ext cx="329255" cy="69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53927F1D-B754-844D-88D1-BB6BE81A9822}"/>
                    </a:ext>
                  </a:extLst>
                </p:cNvPr>
                <p:cNvSpPr txBox="1"/>
                <p:nvPr/>
              </p:nvSpPr>
              <p:spPr>
                <a:xfrm>
                  <a:off x="7057850" y="4254024"/>
                  <a:ext cx="504287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53927F1D-B754-844D-88D1-BB6BE81A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850" y="4254024"/>
                  <a:ext cx="504287" cy="271163"/>
                </a:xfrm>
                <a:prstGeom prst="rect">
                  <a:avLst/>
                </a:prstGeom>
                <a:blipFill>
                  <a:blip r:embed="rId35"/>
                  <a:stretch>
                    <a:fillRect l="-4878" r="-2439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6C04FF00-6EE1-C84E-8746-DE9D6BAB0D67}"/>
                    </a:ext>
                  </a:extLst>
                </p:cNvPr>
                <p:cNvSpPr txBox="1"/>
                <p:nvPr/>
              </p:nvSpPr>
              <p:spPr>
                <a:xfrm>
                  <a:off x="6731870" y="3491834"/>
                  <a:ext cx="489976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6C04FF00-6EE1-C84E-8746-DE9D6BAB0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870" y="3491834"/>
                  <a:ext cx="489976" cy="271163"/>
                </a:xfrm>
                <a:prstGeom prst="rect">
                  <a:avLst/>
                </a:prstGeom>
                <a:blipFill>
                  <a:blip r:embed="rId36"/>
                  <a:stretch>
                    <a:fillRect l="-7692" r="-2564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7818C5E6-14D2-144C-99E7-BA0010FD7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301" y="3746625"/>
              <a:ext cx="67093" cy="3050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50281E87-6A47-0B4F-BD66-2ADBCDFA21CC}"/>
                </a:ext>
              </a:extLst>
            </p:cNvPr>
            <p:cNvCxnSpPr>
              <a:cxnSpLocks/>
            </p:cNvCxnSpPr>
            <p:nvPr/>
          </p:nvCxnSpPr>
          <p:spPr>
            <a:xfrm>
              <a:off x="7662897" y="4075458"/>
              <a:ext cx="329255" cy="69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2E7AC051-2CFD-DC4D-935D-A62DF27EC2C8}"/>
                    </a:ext>
                  </a:extLst>
                </p:cNvPr>
                <p:cNvSpPr txBox="1"/>
                <p:nvPr/>
              </p:nvSpPr>
              <p:spPr>
                <a:xfrm>
                  <a:off x="7779348" y="4171337"/>
                  <a:ext cx="504287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2E7AC051-2CFD-DC4D-935D-A62DF27EC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9348" y="4171337"/>
                  <a:ext cx="504287" cy="271163"/>
                </a:xfrm>
                <a:prstGeom prst="rect">
                  <a:avLst/>
                </a:prstGeom>
                <a:blipFill>
                  <a:blip r:embed="rId37"/>
                  <a:stretch>
                    <a:fillRect l="-4878" r="-2439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C6A5FACC-6D7F-F546-84A5-B998DC11A640}"/>
                    </a:ext>
                  </a:extLst>
                </p:cNvPr>
                <p:cNvSpPr txBox="1"/>
                <p:nvPr/>
              </p:nvSpPr>
              <p:spPr>
                <a:xfrm>
                  <a:off x="7336004" y="3397946"/>
                  <a:ext cx="489976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C6A5FACC-6D7F-F546-84A5-B998DC11A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6004" y="3397946"/>
                  <a:ext cx="489976" cy="271163"/>
                </a:xfrm>
                <a:prstGeom prst="rect">
                  <a:avLst/>
                </a:prstGeom>
                <a:blipFill>
                  <a:blip r:embed="rId38"/>
                  <a:stretch>
                    <a:fillRect l="-5000" r="-2500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59760201-C970-C147-B756-8E88D7E2D779}"/>
                    </a:ext>
                  </a:extLst>
                </p:cNvPr>
                <p:cNvSpPr txBox="1"/>
                <p:nvPr/>
              </p:nvSpPr>
              <p:spPr>
                <a:xfrm rot="20978279">
                  <a:off x="6610879" y="4112228"/>
                  <a:ext cx="244799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59760201-C970-C147-B756-8E88D7E2D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78279">
                  <a:off x="6610879" y="4112228"/>
                  <a:ext cx="244799" cy="271163"/>
                </a:xfrm>
                <a:prstGeom prst="rect">
                  <a:avLst/>
                </a:prstGeom>
                <a:blipFill>
                  <a:blip r:embed="rId39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81EC4D31-75F8-DD4D-9874-7F6FB37B5135}"/>
                    </a:ext>
                  </a:extLst>
                </p:cNvPr>
                <p:cNvSpPr txBox="1"/>
                <p:nvPr/>
              </p:nvSpPr>
              <p:spPr>
                <a:xfrm>
                  <a:off x="5512906" y="5209188"/>
                  <a:ext cx="431464" cy="27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sPre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81EC4D31-75F8-DD4D-9874-7F6FB37B5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906" y="5209188"/>
                  <a:ext cx="431464" cy="277897"/>
                </a:xfrm>
                <a:prstGeom prst="rect">
                  <a:avLst/>
                </a:prstGeom>
                <a:blipFill>
                  <a:blip r:embed="rId40"/>
                  <a:stretch>
                    <a:fillRect l="-5714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20F0A343-DA8C-3643-9BF9-9A6759B5A516}"/>
                    </a:ext>
                  </a:extLst>
                </p:cNvPr>
                <p:cNvSpPr txBox="1"/>
                <p:nvPr/>
              </p:nvSpPr>
              <p:spPr>
                <a:xfrm>
                  <a:off x="6497104" y="4953122"/>
                  <a:ext cx="4134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sPre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20F0A343-DA8C-3643-9BF9-9A6759B5A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7104" y="4953122"/>
                  <a:ext cx="413447" cy="276999"/>
                </a:xfrm>
                <a:prstGeom prst="rect">
                  <a:avLst/>
                </a:prstGeom>
                <a:blipFill>
                  <a:blip r:embed="rId41"/>
                  <a:stretch>
                    <a:fillRect l="-2941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0A69813C-1E82-1844-8D77-89E901E9C531}"/>
                    </a:ext>
                  </a:extLst>
                </p:cNvPr>
                <p:cNvSpPr txBox="1"/>
                <p:nvPr/>
              </p:nvSpPr>
              <p:spPr>
                <a:xfrm>
                  <a:off x="7364082" y="4905824"/>
                  <a:ext cx="8808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sPre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0A69813C-1E82-1844-8D77-89E901E9C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4082" y="4905824"/>
                  <a:ext cx="880882" cy="276999"/>
                </a:xfrm>
                <a:prstGeom prst="rect">
                  <a:avLst/>
                </a:prstGeom>
                <a:blipFill>
                  <a:blip r:embed="rId42"/>
                  <a:stretch>
                    <a:fillRect t="-9524" b="-380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7E19C2B0-1FEE-BE4C-81FB-F088FC4DB9EF}"/>
                    </a:ext>
                  </a:extLst>
                </p:cNvPr>
                <p:cNvSpPr txBox="1"/>
                <p:nvPr/>
              </p:nvSpPr>
              <p:spPr>
                <a:xfrm>
                  <a:off x="8364967" y="4528215"/>
                  <a:ext cx="6633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sPre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7E19C2B0-1FEE-BE4C-81FB-F088FC4DB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4967" y="4528215"/>
                  <a:ext cx="663323" cy="276999"/>
                </a:xfrm>
                <a:prstGeom prst="rect">
                  <a:avLst/>
                </a:prstGeom>
                <a:blipFill>
                  <a:blip r:embed="rId43"/>
                  <a:stretch>
                    <a:fillRect l="-1923" t="-4348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8417DA05-27FA-AB43-9792-A2120E6425F9}"/>
                </a:ext>
              </a:extLst>
            </p:cNvPr>
            <p:cNvCxnSpPr>
              <a:cxnSpLocks/>
              <a:endCxn id="376" idx="0"/>
            </p:cNvCxnSpPr>
            <p:nvPr/>
          </p:nvCxnSpPr>
          <p:spPr>
            <a:xfrm rot="16200000" flipH="1">
              <a:off x="5362660" y="4843209"/>
              <a:ext cx="512401" cy="21955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urved Connector 379">
              <a:extLst>
                <a:ext uri="{FF2B5EF4-FFF2-40B4-BE49-F238E27FC236}">
                  <a16:creationId xmlns:a16="http://schemas.microsoft.com/office/drawing/2014/main" id="{C83C255E-DB8E-DF4C-9092-08131BA5D424}"/>
                </a:ext>
              </a:extLst>
            </p:cNvPr>
            <p:cNvCxnSpPr>
              <a:cxnSpLocks/>
              <a:endCxn id="377" idx="0"/>
            </p:cNvCxnSpPr>
            <p:nvPr/>
          </p:nvCxnSpPr>
          <p:spPr>
            <a:xfrm rot="16200000" flipH="1">
              <a:off x="6151979" y="4401273"/>
              <a:ext cx="564002" cy="53969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urved Connector 380">
              <a:extLst>
                <a:ext uri="{FF2B5EF4-FFF2-40B4-BE49-F238E27FC236}">
                  <a16:creationId xmlns:a16="http://schemas.microsoft.com/office/drawing/2014/main" id="{E60D4D22-3991-DE4D-A5C0-3C894440D952}"/>
                </a:ext>
              </a:extLst>
            </p:cNvPr>
            <p:cNvCxnSpPr>
              <a:cxnSpLocks/>
              <a:endCxn id="378" idx="0"/>
            </p:cNvCxnSpPr>
            <p:nvPr/>
          </p:nvCxnSpPr>
          <p:spPr>
            <a:xfrm rot="16200000" flipH="1">
              <a:off x="7339165" y="4440465"/>
              <a:ext cx="699581" cy="23113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urved Connector 381">
              <a:extLst>
                <a:ext uri="{FF2B5EF4-FFF2-40B4-BE49-F238E27FC236}">
                  <a16:creationId xmlns:a16="http://schemas.microsoft.com/office/drawing/2014/main" id="{A30C1C0F-5DB9-774C-B5E4-8C516791EF11}"/>
                </a:ext>
              </a:extLst>
            </p:cNvPr>
            <p:cNvCxnSpPr>
              <a:cxnSpLocks/>
              <a:endCxn id="379" idx="0"/>
            </p:cNvCxnSpPr>
            <p:nvPr/>
          </p:nvCxnSpPr>
          <p:spPr>
            <a:xfrm rot="16200000" flipH="1">
              <a:off x="8038647" y="3870232"/>
              <a:ext cx="684919" cy="63104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30413C1-6F4B-D34C-ABA7-0F2269C80A0A}"/>
              </a:ext>
            </a:extLst>
          </p:cNvPr>
          <p:cNvGrpSpPr/>
          <p:nvPr/>
        </p:nvGrpSpPr>
        <p:grpSpPr>
          <a:xfrm>
            <a:off x="9052810" y="3280714"/>
            <a:ext cx="2622066" cy="2297304"/>
            <a:chOff x="9698019" y="3161192"/>
            <a:chExt cx="2622066" cy="2297304"/>
          </a:xfrm>
        </p:grpSpPr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38814C99-B684-7241-9E54-72128F42366C}"/>
                </a:ext>
              </a:extLst>
            </p:cNvPr>
            <p:cNvGrpSpPr/>
            <p:nvPr/>
          </p:nvGrpSpPr>
          <p:grpSpPr>
            <a:xfrm>
              <a:off x="9698019" y="3542268"/>
              <a:ext cx="1865903" cy="1916228"/>
              <a:chOff x="1233625" y="3572442"/>
              <a:chExt cx="1906064" cy="1957472"/>
            </a:xfrm>
          </p:grpSpPr>
          <p:cxnSp>
            <p:nvCxnSpPr>
              <p:cNvPr id="368" name="Straight Arrow Connector 367">
                <a:extLst>
                  <a:ext uri="{FF2B5EF4-FFF2-40B4-BE49-F238E27FC236}">
                    <a16:creationId xmlns:a16="http://schemas.microsoft.com/office/drawing/2014/main" id="{5ECA686A-1B46-C641-9C25-C9C7DCE0C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8937" y="4669679"/>
                <a:ext cx="9931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>
                <a:extLst>
                  <a:ext uri="{FF2B5EF4-FFF2-40B4-BE49-F238E27FC236}">
                    <a16:creationId xmlns:a16="http://schemas.microsoft.com/office/drawing/2014/main" id="{1FB7693A-699C-FC46-954A-35A0010440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18937" y="3710942"/>
                <a:ext cx="1" cy="958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>
                <a:extLst>
                  <a:ext uri="{FF2B5EF4-FFF2-40B4-BE49-F238E27FC236}">
                    <a16:creationId xmlns:a16="http://schemas.microsoft.com/office/drawing/2014/main" id="{A0CD66F2-9509-2E4B-92ED-89729DA452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5285" y="4669679"/>
                <a:ext cx="493653" cy="626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1" name="TextBox 370">
                    <a:extLst>
                      <a:ext uri="{FF2B5EF4-FFF2-40B4-BE49-F238E27FC236}">
                        <a16:creationId xmlns:a16="http://schemas.microsoft.com/office/drawing/2014/main" id="{B80A6FF5-C0ED-B04E-8D01-FAD8D886111F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625" y="5252915"/>
                    <a:ext cx="3047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1" name="TextBox 370">
                    <a:extLst>
                      <a:ext uri="{FF2B5EF4-FFF2-40B4-BE49-F238E27FC236}">
                        <a16:creationId xmlns:a16="http://schemas.microsoft.com/office/drawing/2014/main" id="{B80A6FF5-C0ED-B04E-8D01-FAD8D88611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3625" y="5252915"/>
                    <a:ext cx="304762" cy="276999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12500" r="-4167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2" name="TextBox 371">
                    <a:extLst>
                      <a:ext uri="{FF2B5EF4-FFF2-40B4-BE49-F238E27FC236}">
                        <a16:creationId xmlns:a16="http://schemas.microsoft.com/office/drawing/2014/main" id="{341BE256-89CD-5546-9E70-7F9201AA4CD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3259" y="4526999"/>
                    <a:ext cx="3064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2" name="TextBox 371">
                    <a:extLst>
                      <a:ext uri="{FF2B5EF4-FFF2-40B4-BE49-F238E27FC236}">
                        <a16:creationId xmlns:a16="http://schemas.microsoft.com/office/drawing/2014/main" id="{341BE256-89CD-5546-9E70-7F9201AA4C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3259" y="4526999"/>
                    <a:ext cx="306430" cy="276999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l="-16000" r="-4000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3" name="TextBox 372">
                    <a:extLst>
                      <a:ext uri="{FF2B5EF4-FFF2-40B4-BE49-F238E27FC236}">
                        <a16:creationId xmlns:a16="http://schemas.microsoft.com/office/drawing/2014/main" id="{1E263EF2-5B22-944B-A717-65C14D73A19C}"/>
                      </a:ext>
                    </a:extLst>
                  </p:cNvPr>
                  <p:cNvSpPr txBox="1"/>
                  <p:nvPr/>
                </p:nvSpPr>
                <p:spPr>
                  <a:xfrm>
                    <a:off x="1428534" y="3572442"/>
                    <a:ext cx="2901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3" name="TextBox 372">
                    <a:extLst>
                      <a:ext uri="{FF2B5EF4-FFF2-40B4-BE49-F238E27FC236}">
                        <a16:creationId xmlns:a16="http://schemas.microsoft.com/office/drawing/2014/main" id="{1E263EF2-5B22-944B-A717-65C14D73A1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8534" y="3572442"/>
                    <a:ext cx="290144" cy="276999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l="-8696" r="-4348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4" name="TextBox 373">
                    <a:extLst>
                      <a:ext uri="{FF2B5EF4-FFF2-40B4-BE49-F238E27FC236}">
                        <a16:creationId xmlns:a16="http://schemas.microsoft.com/office/drawing/2014/main" id="{7EF83A54-E857-A54F-9082-AD072A7AC1DB}"/>
                      </a:ext>
                    </a:extLst>
                  </p:cNvPr>
                  <p:cNvSpPr txBox="1"/>
                  <p:nvPr/>
                </p:nvSpPr>
                <p:spPr>
                  <a:xfrm>
                    <a:off x="1758217" y="4706152"/>
                    <a:ext cx="21403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4" name="TextBox 373">
                    <a:extLst>
                      <a:ext uri="{FF2B5EF4-FFF2-40B4-BE49-F238E27FC236}">
                        <a16:creationId xmlns:a16="http://schemas.microsoft.com/office/drawing/2014/main" id="{7EF83A54-E857-A54F-9082-AD072A7AC1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8217" y="4706152"/>
                    <a:ext cx="214033" cy="276999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22222" r="-16667"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931FB5ED-5015-414A-880E-05D9E833D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2651" y="3887087"/>
              <a:ext cx="1338662" cy="735193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887CA2C6-914A-C140-A409-4C8A245B85D4}"/>
                </a:ext>
              </a:extLst>
            </p:cNvPr>
            <p:cNvGrpSpPr/>
            <p:nvPr/>
          </p:nvGrpSpPr>
          <p:grpSpPr>
            <a:xfrm>
              <a:off x="11174357" y="3161192"/>
              <a:ext cx="1145728" cy="1114561"/>
              <a:chOff x="5413489" y="3766970"/>
              <a:chExt cx="1170388" cy="1138551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80F52C5C-90F8-3F4D-8B63-2EBF96573A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9911" y="4231545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FF6CCF00-24D8-774E-B8FA-15F40462F2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2161" y="4508489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2DD0D9D0-45FA-8345-A262-B99F6E26E6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2462" y="4493894"/>
                <a:ext cx="279699" cy="2915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57B68238-8D94-F149-AE03-2C9F4F2E7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3489" y="4639663"/>
                <a:ext cx="304800" cy="2658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3F68982F-DA97-9641-8090-382E6947FB1D}"/>
                  </a:ext>
                </a:extLst>
              </p:cNvPr>
              <p:cNvGrpSpPr/>
              <p:nvPr/>
            </p:nvGrpSpPr>
            <p:grpSpPr>
              <a:xfrm>
                <a:off x="5661928" y="3766970"/>
                <a:ext cx="921949" cy="1122593"/>
                <a:chOff x="5661928" y="3766970"/>
                <a:chExt cx="921949" cy="1122593"/>
              </a:xfrm>
            </p:grpSpPr>
            <p:cxnSp>
              <p:nvCxnSpPr>
                <p:cNvPr id="361" name="Straight Arrow Connector 360">
                  <a:extLst>
                    <a:ext uri="{FF2B5EF4-FFF2-40B4-BE49-F238E27FC236}">
                      <a16:creationId xmlns:a16="http://schemas.microsoft.com/office/drawing/2014/main" id="{52B0130E-9883-1B47-A97E-CAE24EE537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01766" y="4493463"/>
                  <a:ext cx="290577" cy="33347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Arrow Connector 361">
                  <a:extLst>
                    <a:ext uri="{FF2B5EF4-FFF2-40B4-BE49-F238E27FC236}">
                      <a16:creationId xmlns:a16="http://schemas.microsoft.com/office/drawing/2014/main" id="{17FD2880-F29F-E046-BC5F-93DCE4BEE9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90709" y="4140960"/>
                  <a:ext cx="384208" cy="35293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Arrow Connector 362">
                  <a:extLst>
                    <a:ext uri="{FF2B5EF4-FFF2-40B4-BE49-F238E27FC236}">
                      <a16:creationId xmlns:a16="http://schemas.microsoft.com/office/drawing/2014/main" id="{69380BB3-1517-C44F-AF5B-D74719BF6E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90712" y="3912981"/>
                  <a:ext cx="155087" cy="58048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4" name="TextBox 363">
                      <a:extLst>
                        <a:ext uri="{FF2B5EF4-FFF2-40B4-BE49-F238E27FC236}">
                          <a16:creationId xmlns:a16="http://schemas.microsoft.com/office/drawing/2014/main" id="{4841BEC8-4E48-AD43-B5D2-5C025D53C2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1928" y="3766970"/>
                      <a:ext cx="2975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4" name="TextBox 363">
                      <a:extLst>
                        <a:ext uri="{FF2B5EF4-FFF2-40B4-BE49-F238E27FC236}">
                          <a16:creationId xmlns:a16="http://schemas.microsoft.com/office/drawing/2014/main" id="{4841BEC8-4E48-AD43-B5D2-5C025D53C2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1928" y="3766970"/>
                      <a:ext cx="297582" cy="276999"/>
                    </a:xfrm>
                    <a:prstGeom prst="rect">
                      <a:avLst/>
                    </a:prstGeom>
                    <a:blipFill>
                      <a:blip r:embed="rId48"/>
                      <a:stretch>
                        <a:fillRect l="-8333" r="-4167"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9BD05AD4-7D9F-0D4C-B964-80B63CC8CB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65484" y="4612564"/>
                      <a:ext cx="2992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9BD05AD4-7D9F-0D4C-B964-80B63CC8CB9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5484" y="4612564"/>
                      <a:ext cx="299249" cy="276999"/>
                    </a:xfrm>
                    <a:prstGeom prst="rect">
                      <a:avLst/>
                    </a:prstGeom>
                    <a:blipFill>
                      <a:blip r:embed="rId49"/>
                      <a:stretch>
                        <a:fillRect l="-20833" b="-2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6" name="TextBox 365">
                      <a:extLst>
                        <a:ext uri="{FF2B5EF4-FFF2-40B4-BE49-F238E27FC236}">
                          <a16:creationId xmlns:a16="http://schemas.microsoft.com/office/drawing/2014/main" id="{99DA99AD-75FD-D540-943F-C3A75AD0CF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00915" y="4107586"/>
                      <a:ext cx="28296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6" name="TextBox 365">
                      <a:extLst>
                        <a:ext uri="{FF2B5EF4-FFF2-40B4-BE49-F238E27FC236}">
                          <a16:creationId xmlns:a16="http://schemas.microsoft.com/office/drawing/2014/main" id="{99DA99AD-75FD-D540-943F-C3A75AD0CF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0915" y="4107586"/>
                      <a:ext cx="282962" cy="276999"/>
                    </a:xfrm>
                    <a:prstGeom prst="rect">
                      <a:avLst/>
                    </a:prstGeom>
                    <a:blipFill>
                      <a:blip r:embed="rId50"/>
                      <a:stretch>
                        <a:fillRect l="-4348" r="-4348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7" name="TextBox 366">
                      <a:extLst>
                        <a:ext uri="{FF2B5EF4-FFF2-40B4-BE49-F238E27FC236}">
                          <a16:creationId xmlns:a16="http://schemas.microsoft.com/office/drawing/2014/main" id="{8AA6FEB9-39B3-6446-89D9-49DCA49AAA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8562" y="4321386"/>
                      <a:ext cx="2062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7" name="TextBox 366">
                      <a:extLst>
                        <a:ext uri="{FF2B5EF4-FFF2-40B4-BE49-F238E27FC236}">
                          <a16:creationId xmlns:a16="http://schemas.microsoft.com/office/drawing/2014/main" id="{8AA6FEB9-39B3-6446-89D9-49DCA49AAA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8562" y="4321386"/>
                      <a:ext cx="206210" cy="276999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l="-23529" r="-17647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C5581A15-0CB1-FC44-9654-9795CEB5F3CE}"/>
                    </a:ext>
                  </a:extLst>
                </p:cNvPr>
                <p:cNvSpPr txBox="1"/>
                <p:nvPr/>
              </p:nvSpPr>
              <p:spPr>
                <a:xfrm rot="20439227">
                  <a:off x="10855260" y="4221028"/>
                  <a:ext cx="244799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C5581A15-0CB1-FC44-9654-9795CEB5F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39227">
                  <a:off x="10855260" y="4221028"/>
                  <a:ext cx="244799" cy="271163"/>
                </a:xfrm>
                <a:prstGeom prst="rect">
                  <a:avLst/>
                </a:prstGeom>
                <a:blipFill>
                  <a:blip r:embed="rId51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3" name="TextBox 382">
                  <a:extLst>
                    <a:ext uri="{FF2B5EF4-FFF2-40B4-BE49-F238E27FC236}">
                      <a16:creationId xmlns:a16="http://schemas.microsoft.com/office/drawing/2014/main" id="{6C859BD0-2D6A-4D48-8E74-7A866BCE4375}"/>
                    </a:ext>
                  </a:extLst>
                </p:cNvPr>
                <p:cNvSpPr txBox="1"/>
                <p:nvPr/>
              </p:nvSpPr>
              <p:spPr>
                <a:xfrm rot="20162636">
                  <a:off x="10597436" y="4340073"/>
                  <a:ext cx="244799" cy="27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83" name="TextBox 382">
                  <a:extLst>
                    <a:ext uri="{FF2B5EF4-FFF2-40B4-BE49-F238E27FC236}">
                      <a16:creationId xmlns:a16="http://schemas.microsoft.com/office/drawing/2014/main" id="{6C859BD0-2D6A-4D48-8E74-7A866BCE4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62636">
                  <a:off x="10597436" y="4340073"/>
                  <a:ext cx="244799" cy="271163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Oval 120">
            <a:extLst>
              <a:ext uri="{FF2B5EF4-FFF2-40B4-BE49-F238E27FC236}">
                <a16:creationId xmlns:a16="http://schemas.microsoft.com/office/drawing/2014/main" id="{DAFD7E08-3006-9741-9F3A-0431D6E2FC3A}"/>
              </a:ext>
            </a:extLst>
          </p:cNvPr>
          <p:cNvSpPr/>
          <p:nvPr/>
        </p:nvSpPr>
        <p:spPr>
          <a:xfrm>
            <a:off x="113486" y="2997386"/>
            <a:ext cx="308432" cy="3084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4" name="Rounded Rectangle 383">
            <a:extLst>
              <a:ext uri="{FF2B5EF4-FFF2-40B4-BE49-F238E27FC236}">
                <a16:creationId xmlns:a16="http://schemas.microsoft.com/office/drawing/2014/main" id="{B5E555B5-F347-DB44-81B6-4826D0E13E62}"/>
              </a:ext>
            </a:extLst>
          </p:cNvPr>
          <p:cNvSpPr/>
          <p:nvPr/>
        </p:nvSpPr>
        <p:spPr>
          <a:xfrm>
            <a:off x="4477577" y="2982188"/>
            <a:ext cx="4417374" cy="3792826"/>
          </a:xfrm>
          <a:prstGeom prst="roundRect">
            <a:avLst>
              <a:gd name="adj" fmla="val 751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09B8A74-D720-3C4E-AD91-EFB78836FC6A}"/>
              </a:ext>
            </a:extLst>
          </p:cNvPr>
          <p:cNvSpPr/>
          <p:nvPr/>
        </p:nvSpPr>
        <p:spPr>
          <a:xfrm>
            <a:off x="4515097" y="2999706"/>
            <a:ext cx="308432" cy="3084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F4D44FC6-EBEE-4A4E-A090-755DFE8ECD11}"/>
              </a:ext>
            </a:extLst>
          </p:cNvPr>
          <p:cNvSpPr/>
          <p:nvPr/>
        </p:nvSpPr>
        <p:spPr>
          <a:xfrm>
            <a:off x="8997194" y="2981477"/>
            <a:ext cx="3126674" cy="3793538"/>
          </a:xfrm>
          <a:prstGeom prst="roundRect">
            <a:avLst>
              <a:gd name="adj" fmla="val 751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F82362B1-1AC7-1F49-9E59-0F718D610265}"/>
              </a:ext>
            </a:extLst>
          </p:cNvPr>
          <p:cNvSpPr/>
          <p:nvPr/>
        </p:nvSpPr>
        <p:spPr>
          <a:xfrm>
            <a:off x="9013198" y="2988236"/>
            <a:ext cx="308432" cy="3084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39B12174-9128-EE45-A56C-B813D61F897B}"/>
              </a:ext>
            </a:extLst>
          </p:cNvPr>
          <p:cNvSpPr/>
          <p:nvPr/>
        </p:nvSpPr>
        <p:spPr>
          <a:xfrm>
            <a:off x="7096338" y="1463853"/>
            <a:ext cx="308432" cy="3084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4A0C4BA-DD3F-F04E-9621-40E099459728}"/>
              </a:ext>
            </a:extLst>
          </p:cNvPr>
          <p:cNvCxnSpPr>
            <a:cxnSpLocks/>
          </p:cNvCxnSpPr>
          <p:nvPr/>
        </p:nvCxnSpPr>
        <p:spPr>
          <a:xfrm>
            <a:off x="6632963" y="1661890"/>
            <a:ext cx="388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Oval 389">
            <a:extLst>
              <a:ext uri="{FF2B5EF4-FFF2-40B4-BE49-F238E27FC236}">
                <a16:creationId xmlns:a16="http://schemas.microsoft.com/office/drawing/2014/main" id="{F6911AEB-DDAD-3F48-806B-AD01AC5FD00B}"/>
              </a:ext>
            </a:extLst>
          </p:cNvPr>
          <p:cNvSpPr/>
          <p:nvPr/>
        </p:nvSpPr>
        <p:spPr>
          <a:xfrm>
            <a:off x="6489121" y="2295918"/>
            <a:ext cx="308432" cy="3084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C675EBD4-E970-EC4E-BBFD-28206C9D9FED}"/>
              </a:ext>
            </a:extLst>
          </p:cNvPr>
          <p:cNvCxnSpPr>
            <a:cxnSpLocks/>
          </p:cNvCxnSpPr>
          <p:nvPr/>
        </p:nvCxnSpPr>
        <p:spPr>
          <a:xfrm>
            <a:off x="6025746" y="2493955"/>
            <a:ext cx="388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Oval 391">
            <a:extLst>
              <a:ext uri="{FF2B5EF4-FFF2-40B4-BE49-F238E27FC236}">
                <a16:creationId xmlns:a16="http://schemas.microsoft.com/office/drawing/2014/main" id="{2C2E3D97-03A1-4346-B0B5-0E007FC8357F}"/>
              </a:ext>
            </a:extLst>
          </p:cNvPr>
          <p:cNvSpPr/>
          <p:nvPr/>
        </p:nvSpPr>
        <p:spPr>
          <a:xfrm>
            <a:off x="11534187" y="2538679"/>
            <a:ext cx="308432" cy="3084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BF9ACF38-F75B-C048-A8AF-10E36039C767}"/>
              </a:ext>
            </a:extLst>
          </p:cNvPr>
          <p:cNvCxnSpPr>
            <a:cxnSpLocks/>
          </p:cNvCxnSpPr>
          <p:nvPr/>
        </p:nvCxnSpPr>
        <p:spPr>
          <a:xfrm>
            <a:off x="11070812" y="2736716"/>
            <a:ext cx="388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FF038559-8E02-B745-A764-1D930E106BFC}"/>
              </a:ext>
            </a:extLst>
          </p:cNvPr>
          <p:cNvSpPr txBox="1"/>
          <p:nvPr/>
        </p:nvSpPr>
        <p:spPr>
          <a:xfrm>
            <a:off x="603016" y="5555449"/>
            <a:ext cx="363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n degree of freedom manipulator</a:t>
            </a:r>
          </a:p>
        </p:txBody>
      </p:sp>
      <p:cxnSp>
        <p:nvCxnSpPr>
          <p:cNvPr id="394" name="Curved Connector 393">
            <a:extLst>
              <a:ext uri="{FF2B5EF4-FFF2-40B4-BE49-F238E27FC236}">
                <a16:creationId xmlns:a16="http://schemas.microsoft.com/office/drawing/2014/main" id="{60CB2F10-4D51-074F-9627-0B9FF1CCA497}"/>
              </a:ext>
            </a:extLst>
          </p:cNvPr>
          <p:cNvCxnSpPr>
            <a:cxnSpLocks/>
            <a:stCxn id="134" idx="0"/>
            <a:endCxn id="73" idx="2"/>
          </p:cNvCxnSpPr>
          <p:nvPr/>
        </p:nvCxnSpPr>
        <p:spPr>
          <a:xfrm rot="16200000" flipV="1">
            <a:off x="1791822" y="4929077"/>
            <a:ext cx="1056933" cy="19581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1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r>
              <a:rPr lang="en-US" dirty="0"/>
              <a:t> </a:t>
            </a:r>
            <a:r>
              <a:rPr lang="en-US" dirty="0" err="1"/>
              <a:t>Denavit-Hartenberg</a:t>
            </a:r>
            <a:r>
              <a:rPr lang="en-US" dirty="0"/>
              <a:t> Notation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8819B-F614-46B8-819B-923BD34EA227}"/>
              </a:ext>
            </a:extLst>
          </p:cNvPr>
          <p:cNvSpPr txBox="1"/>
          <p:nvPr/>
        </p:nvSpPr>
        <p:spPr>
          <a:xfrm>
            <a:off x="362076" y="1791151"/>
            <a:ext cx="11697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origin of the coordinate frame of link n </a:t>
            </a:r>
            <a:r>
              <a:rPr lang="en-US" dirty="0"/>
              <a:t>is set to be at the intersection of </a:t>
            </a:r>
            <a:r>
              <a:rPr lang="en-US" b="1" dirty="0"/>
              <a:t>the common normal </a:t>
            </a:r>
            <a:r>
              <a:rPr lang="en-US" dirty="0"/>
              <a:t>between the axes of joints n and n+1 and </a:t>
            </a:r>
            <a:r>
              <a:rPr lang="en-US" b="1" dirty="0"/>
              <a:t>the axis of joint n+1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</a:t>
            </a:r>
            <a:r>
              <a:rPr lang="en-US" b="1" i="1" dirty="0"/>
              <a:t>z</a:t>
            </a:r>
            <a:r>
              <a:rPr lang="en-US" b="1" dirty="0"/>
              <a:t> axis for link n</a:t>
            </a:r>
            <a:r>
              <a:rPr lang="en-US" dirty="0"/>
              <a:t> will be aligned with </a:t>
            </a:r>
            <a:r>
              <a:rPr lang="en-US" b="1" dirty="0"/>
              <a:t>the axis of joint n+1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</a:t>
            </a:r>
            <a:r>
              <a:rPr lang="en-US" b="1" i="1" dirty="0"/>
              <a:t>x</a:t>
            </a:r>
            <a:r>
              <a:rPr lang="en-US" b="1" dirty="0"/>
              <a:t> axis for link n</a:t>
            </a:r>
            <a:r>
              <a:rPr lang="en-US" dirty="0"/>
              <a:t> will be directed along the normal </a:t>
            </a:r>
            <a:r>
              <a:rPr lang="en-US" b="1" dirty="0"/>
              <a:t>between the axes of joints n and n+1</a:t>
            </a:r>
            <a:r>
              <a:rPr lang="en-US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9E4279-FE90-BB4B-B1C8-4D18CF06FEB0}"/>
              </a:ext>
            </a:extLst>
          </p:cNvPr>
          <p:cNvGrpSpPr/>
          <p:nvPr/>
        </p:nvGrpSpPr>
        <p:grpSpPr>
          <a:xfrm>
            <a:off x="276015" y="2926304"/>
            <a:ext cx="6445476" cy="3940902"/>
            <a:chOff x="2873262" y="2639107"/>
            <a:chExt cx="6445476" cy="394090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3754017-61CB-41CE-A076-5881F2971A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0410" y="3246962"/>
              <a:ext cx="192629" cy="26322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FBE8C6C-DAE2-431A-8ED4-B2CB349F07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31930" y="4139513"/>
              <a:ext cx="265686" cy="29925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4D4B3BD-397F-4016-9B13-2F8472F20D4A}"/>
                </a:ext>
              </a:extLst>
            </p:cNvPr>
            <p:cNvGrpSpPr/>
            <p:nvPr/>
          </p:nvGrpSpPr>
          <p:grpSpPr>
            <a:xfrm>
              <a:off x="5552528" y="3301418"/>
              <a:ext cx="3237471" cy="1309077"/>
              <a:chOff x="2026507" y="4395043"/>
              <a:chExt cx="3237471" cy="1309077"/>
            </a:xfrm>
          </p:grpSpPr>
          <p:sp>
            <p:nvSpPr>
              <p:cNvPr id="50" name="Cylinder 49">
                <a:extLst>
                  <a:ext uri="{FF2B5EF4-FFF2-40B4-BE49-F238E27FC236}">
                    <a16:creationId xmlns:a16="http://schemas.microsoft.com/office/drawing/2014/main" id="{0B57D739-CC02-42DA-912D-D0BE002BFD08}"/>
                  </a:ext>
                </a:extLst>
              </p:cNvPr>
              <p:cNvSpPr/>
              <p:nvPr/>
            </p:nvSpPr>
            <p:spPr>
              <a:xfrm rot="2101129">
                <a:off x="4516877" y="4472591"/>
                <a:ext cx="356259" cy="8501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ylinder 50">
                <a:extLst>
                  <a:ext uri="{FF2B5EF4-FFF2-40B4-BE49-F238E27FC236}">
                    <a16:creationId xmlns:a16="http://schemas.microsoft.com/office/drawing/2014/main" id="{E4FB5F99-13C0-44C9-9E10-B33AFDF99895}"/>
                  </a:ext>
                </a:extLst>
              </p:cNvPr>
              <p:cNvSpPr/>
              <p:nvPr/>
            </p:nvSpPr>
            <p:spPr>
              <a:xfrm rot="20882447">
                <a:off x="2277120" y="4395043"/>
                <a:ext cx="356259" cy="831872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9D867BCD-E692-4912-B993-4D053E2C2C74}"/>
                  </a:ext>
                </a:extLst>
              </p:cNvPr>
              <p:cNvSpPr/>
              <p:nvPr/>
            </p:nvSpPr>
            <p:spPr>
              <a:xfrm>
                <a:off x="2026507" y="4610270"/>
                <a:ext cx="3237471" cy="914400"/>
              </a:xfrm>
              <a:prstGeom prst="arc">
                <a:avLst>
                  <a:gd name="adj1" fmla="val 11927707"/>
                  <a:gd name="adj2" fmla="val 2032702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342953E9-544B-4C3A-BEB6-DF610F91187A}"/>
                  </a:ext>
                </a:extLst>
              </p:cNvPr>
              <p:cNvSpPr/>
              <p:nvPr/>
            </p:nvSpPr>
            <p:spPr>
              <a:xfrm>
                <a:off x="2211861" y="4789720"/>
                <a:ext cx="2693772" cy="914400"/>
              </a:xfrm>
              <a:prstGeom prst="arc">
                <a:avLst>
                  <a:gd name="adj1" fmla="val 12053854"/>
                  <a:gd name="adj2" fmla="val 2040375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862C379-FD0B-4EF8-825B-DE95756C3D51}"/>
                  </a:ext>
                </a:extLst>
              </p:cNvPr>
              <p:cNvSpPr/>
              <p:nvPr/>
            </p:nvSpPr>
            <p:spPr>
              <a:xfrm rot="2119308">
                <a:off x="4824005" y="4566877"/>
                <a:ext cx="186112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6F57965-7951-4C1D-82DD-D21E22A3E9BC}"/>
                  </a:ext>
                </a:extLst>
              </p:cNvPr>
              <p:cNvSpPr/>
              <p:nvPr/>
            </p:nvSpPr>
            <p:spPr>
              <a:xfrm rot="20882447">
                <a:off x="2287678" y="4423299"/>
                <a:ext cx="186112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7145BF-1944-4659-9FE7-7CFFD1EEA3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7532" y="4145306"/>
              <a:ext cx="192755" cy="26383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D29ED59-0826-4B20-8D72-456B6A1BB4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14527" y="4840777"/>
              <a:ext cx="130985" cy="58944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D267F99F-F261-481F-998C-D68232991080}"/>
                </a:ext>
              </a:extLst>
            </p:cNvPr>
            <p:cNvSpPr/>
            <p:nvPr/>
          </p:nvSpPr>
          <p:spPr>
            <a:xfrm rot="21260573" flipH="1">
              <a:off x="3326852" y="4370513"/>
              <a:ext cx="3237471" cy="914400"/>
            </a:xfrm>
            <a:prstGeom prst="arc">
              <a:avLst>
                <a:gd name="adj1" fmla="val 11927707"/>
                <a:gd name="adj2" fmla="val 2019853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CA90BC51-96E3-4E37-B9CA-66C0C5371356}"/>
                </a:ext>
              </a:extLst>
            </p:cNvPr>
            <p:cNvSpPr/>
            <p:nvPr/>
          </p:nvSpPr>
          <p:spPr>
            <a:xfrm rot="21399617" flipH="1">
              <a:off x="3748525" y="4501803"/>
              <a:ext cx="2693772" cy="914400"/>
            </a:xfrm>
            <a:prstGeom prst="arc">
              <a:avLst>
                <a:gd name="adj1" fmla="val 12053854"/>
                <a:gd name="adj2" fmla="val 2037934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609B015-201E-4AF2-B5A9-7C24A97678E7}"/>
                </a:ext>
              </a:extLst>
            </p:cNvPr>
            <p:cNvGrpSpPr/>
            <p:nvPr/>
          </p:nvGrpSpPr>
          <p:grpSpPr>
            <a:xfrm rot="976039">
              <a:off x="3538756" y="4418953"/>
              <a:ext cx="850114" cy="467641"/>
              <a:chOff x="871111" y="6687921"/>
              <a:chExt cx="850114" cy="467641"/>
            </a:xfrm>
          </p:grpSpPr>
          <p:sp>
            <p:nvSpPr>
              <p:cNvPr id="59" name="Cylinder 58">
                <a:extLst>
                  <a:ext uri="{FF2B5EF4-FFF2-40B4-BE49-F238E27FC236}">
                    <a16:creationId xmlns:a16="http://schemas.microsoft.com/office/drawing/2014/main" id="{55818576-A666-4BA8-9C70-EE47C70F7259}"/>
                  </a:ext>
                </a:extLst>
              </p:cNvPr>
              <p:cNvSpPr/>
              <p:nvPr/>
            </p:nvSpPr>
            <p:spPr>
              <a:xfrm rot="18116604" flipH="1">
                <a:off x="1118038" y="6552376"/>
                <a:ext cx="356259" cy="8501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BFAB771-F5E9-44C2-9C22-9CF17525F296}"/>
                  </a:ext>
                </a:extLst>
              </p:cNvPr>
              <p:cNvSpPr/>
              <p:nvPr/>
            </p:nvSpPr>
            <p:spPr>
              <a:xfrm rot="18098425" flipH="1">
                <a:off x="878270" y="6758117"/>
                <a:ext cx="186112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8893B0-4CFA-4969-8D7F-42B73CEA60F4}"/>
                </a:ext>
              </a:extLst>
            </p:cNvPr>
            <p:cNvGrpSpPr/>
            <p:nvPr/>
          </p:nvGrpSpPr>
          <p:grpSpPr>
            <a:xfrm>
              <a:off x="5888812" y="4058374"/>
              <a:ext cx="493399" cy="805218"/>
              <a:chOff x="3077570" y="5629701"/>
              <a:chExt cx="493399" cy="805218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7EBFB54-603E-4252-87B1-DB6D21BF5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570" y="5711588"/>
                <a:ext cx="143302" cy="7233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677F83B-A13D-460C-8894-5C37C2F22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7150" y="5633664"/>
                <a:ext cx="143302" cy="7233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7101D5C-816D-4036-923B-AA9E6BC27EDB}"/>
                  </a:ext>
                </a:extLst>
              </p:cNvPr>
              <p:cNvSpPr/>
              <p:nvPr/>
            </p:nvSpPr>
            <p:spPr>
              <a:xfrm>
                <a:off x="3077570" y="5629701"/>
                <a:ext cx="348018" cy="72024"/>
              </a:xfrm>
              <a:custGeom>
                <a:avLst/>
                <a:gdLst>
                  <a:gd name="connsiteX0" fmla="*/ 0 w 348018"/>
                  <a:gd name="connsiteY0" fmla="*/ 68239 h 72024"/>
                  <a:gd name="connsiteX1" fmla="*/ 348018 w 348018"/>
                  <a:gd name="connsiteY1" fmla="*/ 0 h 7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018" h="72024">
                    <a:moveTo>
                      <a:pt x="0" y="68239"/>
                    </a:moveTo>
                    <a:cubicBezTo>
                      <a:pt x="129654" y="75063"/>
                      <a:pt x="259308" y="81887"/>
                      <a:pt x="348018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40F250A-05A0-41AC-B209-0EDD90D64F62}"/>
                  </a:ext>
                </a:extLst>
              </p:cNvPr>
              <p:cNvSpPr/>
              <p:nvPr/>
            </p:nvSpPr>
            <p:spPr>
              <a:xfrm rot="21361373">
                <a:off x="3222951" y="6362241"/>
                <a:ext cx="348018" cy="72024"/>
              </a:xfrm>
              <a:custGeom>
                <a:avLst/>
                <a:gdLst>
                  <a:gd name="connsiteX0" fmla="*/ 0 w 348018"/>
                  <a:gd name="connsiteY0" fmla="*/ 68239 h 72024"/>
                  <a:gd name="connsiteX1" fmla="*/ 348018 w 348018"/>
                  <a:gd name="connsiteY1" fmla="*/ 0 h 7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018" h="72024">
                    <a:moveTo>
                      <a:pt x="0" y="68239"/>
                    </a:moveTo>
                    <a:cubicBezTo>
                      <a:pt x="129654" y="75063"/>
                      <a:pt x="259308" y="81887"/>
                      <a:pt x="348018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8C48647-DD1B-4A24-B976-AEDCCDCD9C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1660" y="5019060"/>
              <a:ext cx="1385862" cy="156094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EE0D25E-4FCA-4B91-982B-DA0D55839D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0981" y="2958525"/>
              <a:ext cx="89629" cy="40333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28D0415-6326-4E7B-9398-FE9D2734D2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7814" y="5739735"/>
              <a:ext cx="1373635" cy="748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7313EA7-4136-45B6-83D5-5955B7BB8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1612" y="4870048"/>
              <a:ext cx="1178651" cy="270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E017502-B4B5-46D3-84D2-99017C7071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4236" y="4435602"/>
              <a:ext cx="324741" cy="44262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7F93163-BE98-4E3F-B81B-0AD69E7351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6592" y="4748290"/>
              <a:ext cx="549369" cy="12806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2DAE962-2ED7-4A2E-98E3-17C858031C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2557" y="5449321"/>
              <a:ext cx="122016" cy="52236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359B78E-D3DA-4F4B-B248-182B1DAC5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0839" y="5819288"/>
              <a:ext cx="653781" cy="15240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BF3B23B-8A2E-4091-9365-E4AF4571A9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5497" y="5990569"/>
              <a:ext cx="86908" cy="39109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DF23A46-83DC-460B-8F2D-C115A3C136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7289" y="4287425"/>
              <a:ext cx="130985" cy="58944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79373D-4EBE-487E-93F0-376FCA37E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5949" y="4915718"/>
              <a:ext cx="192755" cy="26383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9CE88B3-2DC2-42AD-A9BF-A26E438FBD83}"/>
                    </a:ext>
                  </a:extLst>
                </p:cNvPr>
                <p:cNvSpPr txBox="1"/>
                <p:nvPr/>
              </p:nvSpPr>
              <p:spPr>
                <a:xfrm>
                  <a:off x="6424144" y="5287954"/>
                  <a:ext cx="5005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9CE88B3-2DC2-42AD-A9BF-A26E438FB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144" y="5287954"/>
                  <a:ext cx="500522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439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3C7C33F-0D5C-4594-A18F-A7A053CB839F}"/>
                    </a:ext>
                  </a:extLst>
                </p:cNvPr>
                <p:cNvSpPr txBox="1"/>
                <p:nvPr/>
              </p:nvSpPr>
              <p:spPr>
                <a:xfrm>
                  <a:off x="7103716" y="5837127"/>
                  <a:ext cx="5151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3C7C33F-0D5C-4594-A18F-A7A053CB8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716" y="5837127"/>
                  <a:ext cx="51514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878" r="-2439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41C31CC-E971-4E33-B4C2-BEB22687A59B}"/>
                    </a:ext>
                  </a:extLst>
                </p:cNvPr>
                <p:cNvSpPr txBox="1"/>
                <p:nvPr/>
              </p:nvSpPr>
              <p:spPr>
                <a:xfrm>
                  <a:off x="6049677" y="2944537"/>
                  <a:ext cx="2906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41C31CC-E971-4E33-B4C2-BEB22687A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677" y="2944537"/>
                  <a:ext cx="29065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667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734A54A-C7D3-4E50-9767-6FBE135A1254}"/>
                    </a:ext>
                  </a:extLst>
                </p:cNvPr>
                <p:cNvSpPr txBox="1"/>
                <p:nvPr/>
              </p:nvSpPr>
              <p:spPr>
                <a:xfrm>
                  <a:off x="8717280" y="3296672"/>
                  <a:ext cx="5156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734A54A-C7D3-4E50-9767-6FBE135A1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7280" y="3296672"/>
                  <a:ext cx="51565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317" r="-2439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B23B38A-1B09-4451-BE9F-ACD5EE90631A}"/>
                    </a:ext>
                  </a:extLst>
                </p:cNvPr>
                <p:cNvSpPr txBox="1"/>
                <p:nvPr/>
              </p:nvSpPr>
              <p:spPr>
                <a:xfrm>
                  <a:off x="3705196" y="3993608"/>
                  <a:ext cx="5156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B23B38A-1B09-4451-BE9F-ACD5EE9063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196" y="3993608"/>
                  <a:ext cx="51565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143" r="-2381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ED1AF1C-77E6-4C8E-BD34-04F880809885}"/>
                </a:ext>
              </a:extLst>
            </p:cNvPr>
            <p:cNvSpPr txBox="1"/>
            <p:nvPr/>
          </p:nvSpPr>
          <p:spPr>
            <a:xfrm>
              <a:off x="5446920" y="2639107"/>
              <a:ext cx="76771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Joint n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FE9E180-F6AC-4567-B5E8-4A4C199CF8FA}"/>
                </a:ext>
              </a:extLst>
            </p:cNvPr>
            <p:cNvSpPr txBox="1"/>
            <p:nvPr/>
          </p:nvSpPr>
          <p:spPr>
            <a:xfrm>
              <a:off x="2873262" y="3765964"/>
              <a:ext cx="94564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Joint n-1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E0EB4BE-0EDF-4268-BC43-9B9E318DAF2C}"/>
                </a:ext>
              </a:extLst>
            </p:cNvPr>
            <p:cNvSpPr txBox="1"/>
            <p:nvPr/>
          </p:nvSpPr>
          <p:spPr>
            <a:xfrm>
              <a:off x="8331416" y="2893019"/>
              <a:ext cx="98732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Joint n+1</a:t>
              </a:r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F91370B3-AD9C-46AE-BF6C-2B14DD4B287D}"/>
                </a:ext>
              </a:extLst>
            </p:cNvPr>
            <p:cNvSpPr/>
            <p:nvPr/>
          </p:nvSpPr>
          <p:spPr>
            <a:xfrm rot="5909339">
              <a:off x="3256648" y="3974587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165C757B-E537-4B6E-B4C2-4252B96F2B12}"/>
                </a:ext>
              </a:extLst>
            </p:cNvPr>
            <p:cNvSpPr/>
            <p:nvPr/>
          </p:nvSpPr>
          <p:spPr>
            <a:xfrm rot="7440392">
              <a:off x="5646853" y="2791760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43D70C3E-6DE8-4E56-927E-F23430973C25}"/>
                </a:ext>
              </a:extLst>
            </p:cNvPr>
            <p:cNvSpPr/>
            <p:nvPr/>
          </p:nvSpPr>
          <p:spPr>
            <a:xfrm rot="9831333">
              <a:off x="8448494" y="3045852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141B48A-E0A6-44AF-A03D-24AC769D786F}"/>
                </a:ext>
              </a:extLst>
            </p:cNvPr>
            <p:cNvSpPr txBox="1"/>
            <p:nvPr/>
          </p:nvSpPr>
          <p:spPr>
            <a:xfrm>
              <a:off x="6764434" y="3113295"/>
              <a:ext cx="70243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accent2"/>
                  </a:solidFill>
                </a:rPr>
                <a:t>Link n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D459D88-40C3-415A-B848-84C921E26F78}"/>
                </a:ext>
              </a:extLst>
            </p:cNvPr>
            <p:cNvSpPr txBox="1"/>
            <p:nvPr/>
          </p:nvSpPr>
          <p:spPr>
            <a:xfrm>
              <a:off x="4580573" y="4005984"/>
              <a:ext cx="88036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accent1"/>
                  </a:solidFill>
                </a:rPr>
                <a:t>Link n-1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E5E6217-1A5D-44BF-ADBE-1F2A703B8A3B}"/>
                </a:ext>
              </a:extLst>
            </p:cNvPr>
            <p:cNvSpPr txBox="1"/>
            <p:nvPr/>
          </p:nvSpPr>
          <p:spPr>
            <a:xfrm rot="1133211">
              <a:off x="8429315" y="3663531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BE57D5D-F70E-4D81-BE3C-89E889F79BDD}"/>
                </a:ext>
              </a:extLst>
            </p:cNvPr>
            <p:cNvSpPr txBox="1"/>
            <p:nvPr/>
          </p:nvSpPr>
          <p:spPr>
            <a:xfrm rot="19645614">
              <a:off x="3300147" y="4622644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E08F93DF-FE43-4390-9FC2-4EB9E03EFB60}"/>
                    </a:ext>
                  </a:extLst>
                </p:cNvPr>
                <p:cNvSpPr txBox="1"/>
                <p:nvPr/>
              </p:nvSpPr>
              <p:spPr>
                <a:xfrm>
                  <a:off x="7849409" y="4266635"/>
                  <a:ext cx="2809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E08F93DF-FE43-4390-9FC2-4EB9E03EF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409" y="4266635"/>
                  <a:ext cx="28091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869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199FD53-8238-4866-AA04-B4DCC15DB9F8}"/>
                    </a:ext>
                  </a:extLst>
                </p:cNvPr>
                <p:cNvSpPr txBox="1"/>
                <p:nvPr/>
              </p:nvSpPr>
              <p:spPr>
                <a:xfrm>
                  <a:off x="7970287" y="4766922"/>
                  <a:ext cx="2955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199FD53-8238-4866-AA04-B4DCC15DB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0287" y="4766922"/>
                  <a:ext cx="29552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333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9556E6-3B79-4854-95FB-C64E949E5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604" y="5819288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6A68F73-0921-4FC6-9BEC-17861CA01B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9480" y="5819288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DBCD6D4-1FE8-4683-AE8D-A287D48F91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5797" y="4970789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6D01103-4098-4F57-99B8-4D8660DEA2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673" y="4970789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C426650-933B-4A21-9FA9-9527341AE4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638" y="5146164"/>
              <a:ext cx="161847" cy="33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4B5F7C2-E4B8-44C9-893A-45F54EF93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019" y="5975626"/>
              <a:ext cx="161847" cy="33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F5FC396-CD4E-4857-B024-4FC3968F81C7}"/>
                    </a:ext>
                  </a:extLst>
                </p:cNvPr>
                <p:cNvSpPr txBox="1"/>
                <p:nvPr/>
              </p:nvSpPr>
              <p:spPr>
                <a:xfrm>
                  <a:off x="5913226" y="5448508"/>
                  <a:ext cx="3205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F5FC396-CD4E-4857-B024-4FC3968F81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226" y="5448508"/>
                  <a:ext cx="32053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3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6A46912-231E-4520-8122-189EA8E29F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3286" y="5168892"/>
              <a:ext cx="178362" cy="8331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6C30CDE-4DE0-4762-856A-20648DD1A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0607" y="4938224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75385D0-F7FA-4B00-96EE-60DEFD17A6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2483" y="4938224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24BA442-B5AE-4097-822E-07F1886CF0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940" y="4935164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95A866-E7B2-4F8E-8519-19FBA6368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1304" y="4325039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06A0529-F897-4D6A-AA24-B28F77200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3180" y="4325039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0549F4F-1EEB-4F5E-AFDE-A9598A480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5637" y="4321979"/>
              <a:ext cx="120955" cy="134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22C5DD53-148F-47F7-BBEE-DCCE45052A11}"/>
                </a:ext>
              </a:extLst>
            </p:cNvPr>
            <p:cNvSpPr/>
            <p:nvPr/>
          </p:nvSpPr>
          <p:spPr>
            <a:xfrm rot="19686363">
              <a:off x="7250841" y="4510582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21AC9F-64CF-4687-8023-E8EC51CAF92F}"/>
                    </a:ext>
                  </a:extLst>
                </p:cNvPr>
                <p:cNvSpPr txBox="1"/>
                <p:nvPr/>
              </p:nvSpPr>
              <p:spPr>
                <a:xfrm>
                  <a:off x="7426351" y="4064907"/>
                  <a:ext cx="3269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21AC9F-64CF-4687-8023-E8EC51CAF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351" y="4064907"/>
                  <a:ext cx="32694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407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A26CE82-47CA-494F-96BA-DBF893C3EFD9}"/>
                    </a:ext>
                  </a:extLst>
                </p:cNvPr>
                <p:cNvSpPr txBox="1"/>
                <p:nvPr/>
              </p:nvSpPr>
              <p:spPr>
                <a:xfrm>
                  <a:off x="6639658" y="4417786"/>
                  <a:ext cx="3141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A26CE82-47CA-494F-96BA-DBF893C3E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658" y="4417786"/>
                  <a:ext cx="31412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92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506E05B-82D5-48D2-B750-A49FF21C68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4133" y="4632798"/>
              <a:ext cx="1166697" cy="2746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6F66296-995B-436D-9658-A2ACE6B9E0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4299" y="5065755"/>
              <a:ext cx="99190" cy="27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CA4A6DD-020C-4251-A2B6-27ED5B52B12D}"/>
                </a:ext>
              </a:extLst>
            </p:cNvPr>
            <p:cNvCxnSpPr>
              <a:cxnSpLocks/>
            </p:cNvCxnSpPr>
            <p:nvPr/>
          </p:nvCxnSpPr>
          <p:spPr>
            <a:xfrm>
              <a:off x="6375505" y="5064481"/>
              <a:ext cx="9871" cy="56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9C2D5C4-94E0-4FD2-80CC-FE59D6F569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7289" y="4894705"/>
              <a:ext cx="65492" cy="86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17AE78F-ADA7-4580-9614-561B35E41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7289" y="4965069"/>
              <a:ext cx="76714" cy="17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491E582-17AD-4A01-817B-99C4C27680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6221" y="6037470"/>
              <a:ext cx="59817" cy="33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22CD83D-72AC-46DB-AEC1-EE6880EEEE65}"/>
                </a:ext>
              </a:extLst>
            </p:cNvPr>
            <p:cNvCxnSpPr>
              <a:cxnSpLocks/>
            </p:cNvCxnSpPr>
            <p:nvPr/>
          </p:nvCxnSpPr>
          <p:spPr>
            <a:xfrm>
              <a:off x="6415636" y="6016653"/>
              <a:ext cx="9871" cy="56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B3662635-50EA-4108-BC09-7C8DB2F570ED}"/>
                </a:ext>
              </a:extLst>
            </p:cNvPr>
            <p:cNvSpPr/>
            <p:nvPr/>
          </p:nvSpPr>
          <p:spPr>
            <a:xfrm rot="19686363">
              <a:off x="6250522" y="5808757"/>
              <a:ext cx="432058" cy="368584"/>
            </a:xfrm>
            <a:prstGeom prst="arc">
              <a:avLst>
                <a:gd name="adj1" fmla="val 1200279"/>
                <a:gd name="adj2" fmla="val 0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EDB7303-849B-436F-BB15-71C682B4EAD6}"/>
                    </a:ext>
                  </a:extLst>
                </p:cNvPr>
                <p:cNvSpPr txBox="1"/>
                <p:nvPr/>
              </p:nvSpPr>
              <p:spPr>
                <a:xfrm>
                  <a:off x="6185684" y="6210868"/>
                  <a:ext cx="3157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EDB7303-849B-436F-BB15-71C682B4E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5684" y="6210868"/>
                  <a:ext cx="31572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6000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0534121-F9F6-4D71-9FEC-F46AF1C46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3943" y="6515100"/>
              <a:ext cx="64857" cy="33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C5C8772-0994-4763-92E4-A1D13CFD7903}"/>
                </a:ext>
              </a:extLst>
            </p:cNvPr>
            <p:cNvCxnSpPr>
              <a:cxnSpLocks/>
            </p:cNvCxnSpPr>
            <p:nvPr/>
          </p:nvCxnSpPr>
          <p:spPr>
            <a:xfrm>
              <a:off x="5581650" y="6462713"/>
              <a:ext cx="51354" cy="58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F6BCE1BD-8305-8844-997B-1448DB7C5579}"/>
              </a:ext>
            </a:extLst>
          </p:cNvPr>
          <p:cNvSpPr/>
          <p:nvPr/>
        </p:nvSpPr>
        <p:spPr>
          <a:xfrm>
            <a:off x="68153" y="1439782"/>
            <a:ext cx="4150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How to affix the coordinate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B83183B-424C-184C-A13E-6AD017E52438}"/>
                  </a:ext>
                </a:extLst>
              </p:cNvPr>
              <p:cNvSpPr txBox="1"/>
              <p:nvPr/>
            </p:nvSpPr>
            <p:spPr>
              <a:xfrm>
                <a:off x="6702776" y="4158091"/>
                <a:ext cx="53565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DH parameters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: the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: the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: the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: the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B83183B-424C-184C-A13E-6AD017E52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76" y="4158091"/>
                <a:ext cx="5356545" cy="1477328"/>
              </a:xfrm>
              <a:prstGeom prst="rect">
                <a:avLst/>
              </a:prstGeom>
              <a:blipFill>
                <a:blip r:embed="rId13"/>
                <a:stretch>
                  <a:fillRect l="-948" t="-847" r="-237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89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r>
              <a:rPr lang="en-US" dirty="0"/>
              <a:t> </a:t>
            </a:r>
            <a:r>
              <a:rPr lang="en-US" dirty="0" err="1"/>
              <a:t>Denavit-Hartenberg</a:t>
            </a:r>
            <a:r>
              <a:rPr lang="en-US" dirty="0"/>
              <a:t> Notation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2F4D1-E034-CF43-B694-129BAAA10B45}"/>
              </a:ext>
            </a:extLst>
          </p:cNvPr>
          <p:cNvSpPr/>
          <p:nvPr/>
        </p:nvSpPr>
        <p:spPr>
          <a:xfrm>
            <a:off x="68153" y="1439782"/>
            <a:ext cx="108261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How to derive an </a:t>
            </a:r>
            <a:r>
              <a:rPr lang="en-US" sz="2000" b="1" i="1" dirty="0"/>
              <a:t>A</a:t>
            </a:r>
            <a:r>
              <a:rPr lang="en-US" sz="2000" dirty="0"/>
              <a:t>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can establish an </a:t>
            </a:r>
            <a:r>
              <a:rPr lang="en-US" b="1" i="1" dirty="0"/>
              <a:t>A</a:t>
            </a:r>
            <a:r>
              <a:rPr lang="en-US" dirty="0"/>
              <a:t> matrix between successive frame n-1, n by the following rotations and translations.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58707-55FC-CE49-98A6-87219E74ADF4}"/>
                  </a:ext>
                </a:extLst>
              </p:cNvPr>
              <p:cNvSpPr txBox="1"/>
              <p:nvPr/>
            </p:nvSpPr>
            <p:spPr>
              <a:xfrm>
                <a:off x="3589902" y="2216697"/>
                <a:ext cx="50121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Rotate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an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Translate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a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Translate along rotated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Rotate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 twist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58707-55FC-CE49-98A6-87219E74A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02" y="2216697"/>
                <a:ext cx="5012196" cy="1200329"/>
              </a:xfrm>
              <a:prstGeom prst="rect">
                <a:avLst/>
              </a:prstGeom>
              <a:blipFill>
                <a:blip r:embed="rId2"/>
                <a:stretch>
                  <a:fillRect l="-1013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471184-82BC-0C4D-BF38-A438C46C1DD8}"/>
                  </a:ext>
                </a:extLst>
              </p:cNvPr>
              <p:cNvSpPr txBox="1"/>
              <p:nvPr/>
            </p:nvSpPr>
            <p:spPr>
              <a:xfrm>
                <a:off x="3142499" y="3606259"/>
                <a:ext cx="5907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𝑇𝑟𝑎𝑛𝑠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𝑇𝑟𝑎𝑛𝑠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,0,0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𝑅𝑜𝑡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471184-82BC-0C4D-BF38-A438C46C1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99" y="3606259"/>
                <a:ext cx="5907002" cy="276999"/>
              </a:xfrm>
              <a:prstGeom prst="rect">
                <a:avLst/>
              </a:prstGeom>
              <a:blipFill>
                <a:blip r:embed="rId3"/>
                <a:stretch>
                  <a:fillRect t="-4348" r="-85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F5E04C-76B2-4B47-8535-654222322C51}"/>
              </a:ext>
            </a:extLst>
          </p:cNvPr>
          <p:cNvCxnSpPr>
            <a:cxnSpLocks/>
          </p:cNvCxnSpPr>
          <p:nvPr/>
        </p:nvCxnSpPr>
        <p:spPr>
          <a:xfrm>
            <a:off x="4044875" y="3948056"/>
            <a:ext cx="508836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4E971D-F472-3E48-8783-59A2C0EC5003}"/>
              </a:ext>
            </a:extLst>
          </p:cNvPr>
          <p:cNvSpPr txBox="1"/>
          <p:nvPr/>
        </p:nvSpPr>
        <p:spPr>
          <a:xfrm>
            <a:off x="5394564" y="3960208"/>
            <a:ext cx="238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Relative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C975C1-F077-E945-BAD0-7E51C1C441F4}"/>
                  </a:ext>
                </a:extLst>
              </p:cNvPr>
              <p:cNvSpPr txBox="1"/>
              <p:nvPr/>
            </p:nvSpPr>
            <p:spPr>
              <a:xfrm>
                <a:off x="1233226" y="4423639"/>
                <a:ext cx="9712018" cy="103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sPre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⁡(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⁡(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eqArr>
                                        </m:e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eqAr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eqArr>
                                        </m:e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eqAr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eqArr>
                                        </m:e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eqAr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⁡(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⁡(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⁡(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⁡(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eqArr>
                                        </m:e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eqAr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C975C1-F077-E945-BAD0-7E51C1C4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226" y="4423639"/>
                <a:ext cx="9712018" cy="1036822"/>
              </a:xfrm>
              <a:prstGeom prst="rect">
                <a:avLst/>
              </a:prstGeom>
              <a:blipFill>
                <a:blip r:embed="rId4"/>
                <a:stretch>
                  <a:fillRect l="-261" t="-365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F28C5D-6300-394B-9CD8-50AB8E2123FF}"/>
                  </a:ext>
                </a:extLst>
              </p:cNvPr>
              <p:cNvSpPr/>
              <p:nvPr/>
            </p:nvSpPr>
            <p:spPr>
              <a:xfrm>
                <a:off x="2466289" y="5627946"/>
                <a:ext cx="7259423" cy="1145955"/>
              </a:xfrm>
              <a:prstGeom prst="rect">
                <a:avLst/>
              </a:prstGeom>
              <a:ln w="1905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sPre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eqArr>
                                          </m:e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⁡(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eqAr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F28C5D-6300-394B-9CD8-50AB8E212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89" y="5627946"/>
                <a:ext cx="7259423" cy="1145955"/>
              </a:xfrm>
              <a:prstGeom prst="rect">
                <a:avLst/>
              </a:prstGeom>
              <a:blipFill>
                <a:blip r:embed="rId5"/>
                <a:stretch>
                  <a:fillRect b="-21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75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7E3F-24DC-4A54-838B-9B6AF52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</a:t>
            </a:r>
            <a:r>
              <a:rPr lang="en-US" dirty="0"/>
              <a:t> </a:t>
            </a:r>
            <a:r>
              <a:rPr lang="en-US" dirty="0" err="1"/>
              <a:t>Denavit-Hartenberg</a:t>
            </a:r>
            <a:r>
              <a:rPr lang="en-US" dirty="0"/>
              <a:t> Notation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2F4D1-E034-CF43-B694-129BAAA10B45}"/>
              </a:ext>
            </a:extLst>
          </p:cNvPr>
          <p:cNvSpPr/>
          <p:nvPr/>
        </p:nvSpPr>
        <p:spPr>
          <a:xfrm>
            <a:off x="68153" y="1439782"/>
            <a:ext cx="5218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DH parameters table for a 3-DOF manipulator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" name="Table 127">
                <a:extLst>
                  <a:ext uri="{FF2B5EF4-FFF2-40B4-BE49-F238E27FC236}">
                    <a16:creationId xmlns:a16="http://schemas.microsoft.com/office/drawing/2014/main" id="{7F265629-DFC1-A54B-A044-2AEA21136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224074"/>
                  </p:ext>
                </p:extLst>
              </p:nvPr>
            </p:nvGraphicFramePr>
            <p:xfrm>
              <a:off x="5360426" y="2200687"/>
              <a:ext cx="5625130" cy="1486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5026">
                      <a:extLst>
                        <a:ext uri="{9D8B030D-6E8A-4147-A177-3AD203B41FA5}">
                          <a16:colId xmlns:a16="http://schemas.microsoft.com/office/drawing/2014/main" val="2833639031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1099625022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2597381280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3890956439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1491629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2119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−90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7109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9735476"/>
                      </a:ext>
                    </a:extLst>
                  </a:tr>
                  <a:tr h="235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9434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8" name="Table 127">
                <a:extLst>
                  <a:ext uri="{FF2B5EF4-FFF2-40B4-BE49-F238E27FC236}">
                    <a16:creationId xmlns:a16="http://schemas.microsoft.com/office/drawing/2014/main" id="{7F265629-DFC1-A54B-A044-2AEA21136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224074"/>
                  </p:ext>
                </p:extLst>
              </p:nvPr>
            </p:nvGraphicFramePr>
            <p:xfrm>
              <a:off x="5360426" y="2200687"/>
              <a:ext cx="5625130" cy="1486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5026">
                      <a:extLst>
                        <a:ext uri="{9D8B030D-6E8A-4147-A177-3AD203B41FA5}">
                          <a16:colId xmlns:a16="http://schemas.microsoft.com/office/drawing/2014/main" val="2833639031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1099625022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2597381280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3890956439"/>
                        </a:ext>
                      </a:extLst>
                    </a:gridCol>
                    <a:gridCol w="1125026">
                      <a:extLst>
                        <a:ext uri="{9D8B030D-6E8A-4147-A177-3AD203B41FA5}">
                          <a16:colId xmlns:a16="http://schemas.microsoft.com/office/drawing/2014/main" val="1491629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448" r="-398876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448" r="-298876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448" r="-202273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448" r="-100000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448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2119408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298876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227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7109038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06897" r="-298876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06897" r="-202273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06897" r="-1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06897" b="-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735476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96667" r="-298876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96667" r="-202273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96667" r="-1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96667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4340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8F0417D-DD5C-0445-B88C-76332B863454}"/>
                  </a:ext>
                </a:extLst>
              </p:cNvPr>
              <p:cNvSpPr txBox="1"/>
              <p:nvPr/>
            </p:nvSpPr>
            <p:spPr>
              <a:xfrm>
                <a:off x="4819871" y="5605201"/>
                <a:ext cx="2055050" cy="277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Pre>
                      <m:sPre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8F0417D-DD5C-0445-B88C-76332B863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71" y="5605201"/>
                <a:ext cx="2055050" cy="277897"/>
              </a:xfrm>
              <a:prstGeom prst="rect">
                <a:avLst/>
              </a:prstGeom>
              <a:blipFill>
                <a:blip r:embed="rId3"/>
                <a:stretch>
                  <a:fillRect l="-3086" r="-123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6B08F06-CD21-614B-9B1B-758CB82C0607}"/>
              </a:ext>
            </a:extLst>
          </p:cNvPr>
          <p:cNvGrpSpPr/>
          <p:nvPr/>
        </p:nvGrpSpPr>
        <p:grpSpPr>
          <a:xfrm>
            <a:off x="682397" y="2289053"/>
            <a:ext cx="4200798" cy="1340162"/>
            <a:chOff x="695966" y="2412188"/>
            <a:chExt cx="4200798" cy="1340162"/>
          </a:xfrm>
        </p:grpSpPr>
        <p:sp>
          <p:nvSpPr>
            <p:cNvPr id="79" name="Can 78">
              <a:extLst>
                <a:ext uri="{FF2B5EF4-FFF2-40B4-BE49-F238E27FC236}">
                  <a16:creationId xmlns:a16="http://schemas.microsoft.com/office/drawing/2014/main" id="{D1E41D71-B76D-2944-B95D-D5592D1EEE89}"/>
                </a:ext>
              </a:extLst>
            </p:cNvPr>
            <p:cNvSpPr/>
            <p:nvPr/>
          </p:nvSpPr>
          <p:spPr>
            <a:xfrm>
              <a:off x="889602" y="2854161"/>
              <a:ext cx="355003" cy="441063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9843FC3-0BC2-FA44-A392-4EC6ED3560BF}"/>
                </a:ext>
              </a:extLst>
            </p:cNvPr>
            <p:cNvCxnSpPr>
              <a:cxnSpLocks/>
            </p:cNvCxnSpPr>
            <p:nvPr/>
          </p:nvCxnSpPr>
          <p:spPr>
            <a:xfrm>
              <a:off x="1053535" y="3279669"/>
              <a:ext cx="0" cy="33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09480B4-CDF5-2846-B136-69837B8836D4}"/>
                </a:ext>
              </a:extLst>
            </p:cNvPr>
            <p:cNvGrpSpPr/>
            <p:nvPr/>
          </p:nvGrpSpPr>
          <p:grpSpPr>
            <a:xfrm>
              <a:off x="695966" y="3621464"/>
              <a:ext cx="672800" cy="130886"/>
              <a:chOff x="1280166" y="3884524"/>
              <a:chExt cx="672800" cy="130886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2519219E-CB67-774D-AF80-F0FCCEDD1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326" y="3884525"/>
                <a:ext cx="5486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69CC949-80C6-5446-8DD9-289B95313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0166" y="3884525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F6EED0A-D7F0-A54A-BEA3-7BB6ABA743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4295" y="3884525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0416D398-1F2C-6E44-A1F0-B1A9B7BC6B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60355" y="3884524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F5307FBE-B0A1-7E4D-AF8B-9704C2572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4484" y="3884524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2D4B1C0-0D5A-6840-B1D0-92A5E94869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479" y="3884524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F289BAC-F958-3245-998F-28168B2D07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6608" y="3884524"/>
                <a:ext cx="188258" cy="1308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Can 87">
              <a:extLst>
                <a:ext uri="{FF2B5EF4-FFF2-40B4-BE49-F238E27FC236}">
                  <a16:creationId xmlns:a16="http://schemas.microsoft.com/office/drawing/2014/main" id="{5B104CAC-A841-A040-A951-BFDE1A00C933}"/>
                </a:ext>
              </a:extLst>
            </p:cNvPr>
            <p:cNvSpPr/>
            <p:nvPr/>
          </p:nvSpPr>
          <p:spPr>
            <a:xfrm rot="14506629">
              <a:off x="1912425" y="2786865"/>
              <a:ext cx="334972" cy="58568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AEF44C-BDEA-7343-BA53-D44E323755D9}"/>
                </a:ext>
              </a:extLst>
            </p:cNvPr>
            <p:cNvCxnSpPr>
              <a:cxnSpLocks/>
            </p:cNvCxnSpPr>
            <p:nvPr/>
          </p:nvCxnSpPr>
          <p:spPr>
            <a:xfrm>
              <a:off x="2135501" y="3077740"/>
              <a:ext cx="5232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an 94">
              <a:extLst>
                <a:ext uri="{FF2B5EF4-FFF2-40B4-BE49-F238E27FC236}">
                  <a16:creationId xmlns:a16="http://schemas.microsoft.com/office/drawing/2014/main" id="{3F128098-C902-F44F-99FA-4BCA64ACFDAA}"/>
                </a:ext>
              </a:extLst>
            </p:cNvPr>
            <p:cNvSpPr/>
            <p:nvPr/>
          </p:nvSpPr>
          <p:spPr>
            <a:xfrm rot="14506629">
              <a:off x="2804760" y="2792807"/>
              <a:ext cx="334972" cy="58568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474A3F2-E672-054B-8159-C5F4717D8923}"/>
                </a:ext>
              </a:extLst>
            </p:cNvPr>
            <p:cNvCxnSpPr>
              <a:cxnSpLocks/>
            </p:cNvCxnSpPr>
            <p:nvPr/>
          </p:nvCxnSpPr>
          <p:spPr>
            <a:xfrm>
              <a:off x="3039443" y="3070574"/>
              <a:ext cx="6797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3FCFC2-ED87-6846-AAE9-50C57A3325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531" y="2953927"/>
              <a:ext cx="417322" cy="233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70497B1-D5D3-3048-AB4B-742AFFB5A03D}"/>
                </a:ext>
              </a:extLst>
            </p:cNvPr>
            <p:cNvCxnSpPr>
              <a:cxnSpLocks/>
            </p:cNvCxnSpPr>
            <p:nvPr/>
          </p:nvCxnSpPr>
          <p:spPr>
            <a:xfrm>
              <a:off x="3510531" y="3187221"/>
              <a:ext cx="3229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4BEFE9E-D138-D549-A74A-2BE6ED8E1493}"/>
                </a:ext>
              </a:extLst>
            </p:cNvPr>
            <p:cNvCxnSpPr>
              <a:cxnSpLocks/>
            </p:cNvCxnSpPr>
            <p:nvPr/>
          </p:nvCxnSpPr>
          <p:spPr>
            <a:xfrm>
              <a:off x="3927853" y="2953927"/>
              <a:ext cx="3229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5BCE9D6-7BD4-7849-9522-ADBF83F93270}"/>
                </a:ext>
              </a:extLst>
            </p:cNvPr>
            <p:cNvGrpSpPr/>
            <p:nvPr/>
          </p:nvGrpSpPr>
          <p:grpSpPr>
            <a:xfrm>
              <a:off x="2143123" y="2759012"/>
              <a:ext cx="633457" cy="523554"/>
              <a:chOff x="1518025" y="2792292"/>
              <a:chExt cx="633457" cy="523554"/>
            </a:xfrm>
          </p:grpSpPr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3D05E0A9-7FC8-6E40-8F83-462858765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025" y="3107531"/>
                <a:ext cx="40602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A392F799-273C-484B-8931-B73385F2D7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8027" y="2846849"/>
                <a:ext cx="443119" cy="24595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687E6C42-32CB-114D-9972-37272A336F09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462" y="3100402"/>
                    <a:ext cx="21313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687E6C42-32CB-114D-9972-37272A336F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3462" y="3100402"/>
                    <a:ext cx="213135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765" r="-588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27DEF79F-4B2E-E94B-9265-24298A5C6C59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593" y="2792292"/>
                    <a:ext cx="20088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27DEF79F-4B2E-E94B-9265-24298A5C6C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593" y="2792292"/>
                    <a:ext cx="200889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76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CDDD6E5-6FF0-8640-BDCA-44B38F15EEE6}"/>
                </a:ext>
              </a:extLst>
            </p:cNvPr>
            <p:cNvGrpSpPr/>
            <p:nvPr/>
          </p:nvGrpSpPr>
          <p:grpSpPr>
            <a:xfrm>
              <a:off x="3040521" y="2765345"/>
              <a:ext cx="625394" cy="510871"/>
              <a:chOff x="1518025" y="2804975"/>
              <a:chExt cx="625394" cy="510871"/>
            </a:xfrm>
          </p:grpSpPr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5153A7F1-E763-0441-A5D6-AC5886649C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025" y="3107531"/>
                <a:ext cx="40602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A187DF66-C0BE-9E44-A6A7-E5B66CC11D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8027" y="2846849"/>
                <a:ext cx="443119" cy="24595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7C855AEF-B092-DA46-83AB-E296B1EC6AE2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462" y="3100402"/>
                    <a:ext cx="21730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7C855AEF-B092-DA46-83AB-E296B1EC6A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3462" y="3100402"/>
                    <a:ext cx="217303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556" r="-5556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B83671E-03CA-8D4E-8FD3-C239494639DF}"/>
                      </a:ext>
                    </a:extLst>
                  </p:cNvPr>
                  <p:cNvSpPr txBox="1"/>
                  <p:nvPr/>
                </p:nvSpPr>
                <p:spPr>
                  <a:xfrm>
                    <a:off x="1938363" y="2804975"/>
                    <a:ext cx="20505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B83671E-03CA-8D4E-8FD3-C239494639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8363" y="2804975"/>
                    <a:ext cx="20505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556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91D5FD37-2F52-A646-877C-5C38145E8C48}"/>
                </a:ext>
              </a:extLst>
            </p:cNvPr>
            <p:cNvCxnSpPr>
              <a:cxnSpLocks/>
            </p:cNvCxnSpPr>
            <p:nvPr/>
          </p:nvCxnSpPr>
          <p:spPr>
            <a:xfrm>
              <a:off x="3901698" y="3063025"/>
              <a:ext cx="40602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78518BD-B3AD-2F41-A4C6-85B11827F2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1700" y="2815043"/>
              <a:ext cx="443119" cy="24595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1E7907A7-56E9-9C46-8225-DC438420BA6A}"/>
                    </a:ext>
                  </a:extLst>
                </p:cNvPr>
                <p:cNvSpPr txBox="1"/>
                <p:nvPr/>
              </p:nvSpPr>
              <p:spPr>
                <a:xfrm>
                  <a:off x="4167135" y="3049546"/>
                  <a:ext cx="21730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1E7907A7-56E9-9C46-8225-DC438420B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135" y="3049546"/>
                  <a:ext cx="217303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1111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A43A076-5E58-8846-8E59-B48DEFAEA382}"/>
                    </a:ext>
                  </a:extLst>
                </p:cNvPr>
                <p:cNvSpPr txBox="1"/>
                <p:nvPr/>
              </p:nvSpPr>
              <p:spPr>
                <a:xfrm>
                  <a:off x="4344267" y="2756654"/>
                  <a:ext cx="2050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A43A076-5E58-8846-8E59-B48DEFAE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267" y="2756654"/>
                  <a:ext cx="205056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1765" r="-58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D08A9392-8A2F-AE4D-946D-DF12EB0ACDC3}"/>
                </a:ext>
              </a:extLst>
            </p:cNvPr>
            <p:cNvCxnSpPr>
              <a:cxnSpLocks/>
            </p:cNvCxnSpPr>
            <p:nvPr/>
          </p:nvCxnSpPr>
          <p:spPr>
            <a:xfrm>
              <a:off x="3903375" y="3067901"/>
              <a:ext cx="6470" cy="36143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6053C257-D628-3749-BFB7-9E92F8436224}"/>
                    </a:ext>
                  </a:extLst>
                </p:cNvPr>
                <p:cNvSpPr txBox="1"/>
                <p:nvPr/>
              </p:nvSpPr>
              <p:spPr>
                <a:xfrm>
                  <a:off x="3819641" y="3418437"/>
                  <a:ext cx="21839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6053C257-D628-3749-BFB7-9E92F8436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641" y="3418437"/>
                  <a:ext cx="218393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23529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3F9A51F-EFE4-BB48-8581-4B66DF9A3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3658" y="2509052"/>
              <a:ext cx="547927" cy="3027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FEDF0DF-3D64-7F4F-95BE-83B8F3CEBB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0107" y="2492909"/>
              <a:ext cx="547927" cy="3027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D579477-5004-7B45-A5D5-2FEA3F28F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8837" y="2506436"/>
              <a:ext cx="547927" cy="3027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1F5EFD2-E578-7F43-8576-EFD9EE8069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6968" y="2661452"/>
              <a:ext cx="8405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E188B52-77F3-FA41-BF35-9D91219BF8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6845" y="2657811"/>
              <a:ext cx="8405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EBDF2B8-E9C1-F64A-9D36-0F8A12690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9306" y="2486489"/>
              <a:ext cx="787892" cy="4249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2237D67-0944-6F4A-92BC-3A23A9D74BF4}"/>
                </a:ext>
              </a:extLst>
            </p:cNvPr>
            <p:cNvCxnSpPr>
              <a:cxnSpLocks/>
            </p:cNvCxnSpPr>
            <p:nvPr/>
          </p:nvCxnSpPr>
          <p:spPr>
            <a:xfrm>
              <a:off x="1770321" y="2663479"/>
              <a:ext cx="108124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4A593DD5-92E0-4746-BE82-1FBF8755F2DE}"/>
                    </a:ext>
                  </a:extLst>
                </p:cNvPr>
                <p:cNvSpPr txBox="1"/>
                <p:nvPr/>
              </p:nvSpPr>
              <p:spPr>
                <a:xfrm>
                  <a:off x="2181484" y="2420914"/>
                  <a:ext cx="21486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4A593DD5-92E0-4746-BE82-1FBF8755F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484" y="2420914"/>
                  <a:ext cx="214866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1666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BB72F943-F3B9-A64E-B2D9-0CEA0CE96F1A}"/>
                    </a:ext>
                  </a:extLst>
                </p:cNvPr>
                <p:cNvSpPr txBox="1"/>
                <p:nvPr/>
              </p:nvSpPr>
              <p:spPr>
                <a:xfrm>
                  <a:off x="3230848" y="2432979"/>
                  <a:ext cx="2190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BB72F943-F3B9-A64E-B2D9-0CEA0CE96F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848" y="2432979"/>
                  <a:ext cx="219034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052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21A505E3-9E0C-C94E-95D5-D5284A317011}"/>
                    </a:ext>
                  </a:extLst>
                </p:cNvPr>
                <p:cNvSpPr txBox="1"/>
                <p:nvPr/>
              </p:nvSpPr>
              <p:spPr>
                <a:xfrm>
                  <a:off x="4097798" y="2432979"/>
                  <a:ext cx="2190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21A505E3-9E0C-C94E-95D5-D5284A317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798" y="2432979"/>
                  <a:ext cx="219034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1666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D72E1CA9-FB62-F34E-80CA-1A13A1478B8A}"/>
                    </a:ext>
                  </a:extLst>
                </p:cNvPr>
                <p:cNvSpPr txBox="1"/>
                <p:nvPr/>
              </p:nvSpPr>
              <p:spPr>
                <a:xfrm>
                  <a:off x="729626" y="2629241"/>
                  <a:ext cx="21339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D72E1CA9-FB62-F34E-80CA-1A13A1478B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26" y="2629241"/>
                  <a:ext cx="213392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1305A889-584B-D045-B034-F6DD9AB3553E}"/>
                </a:ext>
              </a:extLst>
            </p:cNvPr>
            <p:cNvSpPr/>
            <p:nvPr/>
          </p:nvSpPr>
          <p:spPr>
            <a:xfrm rot="7906082">
              <a:off x="885500" y="2443925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9AC0D2D3-0E60-A542-B99D-3001673CEEB5}"/>
                    </a:ext>
                  </a:extLst>
                </p:cNvPr>
                <p:cNvSpPr txBox="1"/>
                <p:nvPr/>
              </p:nvSpPr>
              <p:spPr>
                <a:xfrm>
                  <a:off x="2296709" y="2619296"/>
                  <a:ext cx="21756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9AC0D2D3-0E60-A542-B99D-3001673CE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6709" y="2619296"/>
                  <a:ext cx="217560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3529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4F0B9B8F-273E-E149-9359-DDF768F90EB4}"/>
                </a:ext>
              </a:extLst>
            </p:cNvPr>
            <p:cNvSpPr/>
            <p:nvPr/>
          </p:nvSpPr>
          <p:spPr>
            <a:xfrm rot="16200000" flipV="1">
              <a:off x="2132386" y="2843539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624112A9-8B42-C54E-B3CF-AFB95A2D02AA}"/>
                    </a:ext>
                  </a:extLst>
                </p:cNvPr>
                <p:cNvSpPr txBox="1"/>
                <p:nvPr/>
              </p:nvSpPr>
              <p:spPr>
                <a:xfrm>
                  <a:off x="3036405" y="2623535"/>
                  <a:ext cx="21756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624112A9-8B42-C54E-B3CF-AFB95A2D02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6405" y="2623535"/>
                  <a:ext cx="217560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16667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81209455-F07D-6946-93C4-4177E78C1137}"/>
                </a:ext>
              </a:extLst>
            </p:cNvPr>
            <p:cNvSpPr/>
            <p:nvPr/>
          </p:nvSpPr>
          <p:spPr>
            <a:xfrm rot="16200000" flipV="1">
              <a:off x="3007523" y="2838956"/>
              <a:ext cx="432058" cy="368584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8108CEB-68AB-4741-807A-09BCDD9804AA}"/>
                </a:ext>
              </a:extLst>
            </p:cNvPr>
            <p:cNvCxnSpPr>
              <a:cxnSpLocks/>
            </p:cNvCxnSpPr>
            <p:nvPr/>
          </p:nvCxnSpPr>
          <p:spPr>
            <a:xfrm>
              <a:off x="1247080" y="3077740"/>
              <a:ext cx="5232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5C0A92B-B438-754E-B8E2-FDDDEA01F811}"/>
                </a:ext>
              </a:extLst>
            </p:cNvPr>
            <p:cNvGrpSpPr/>
            <p:nvPr/>
          </p:nvGrpSpPr>
          <p:grpSpPr>
            <a:xfrm>
              <a:off x="840121" y="2420914"/>
              <a:ext cx="800768" cy="883507"/>
              <a:chOff x="1284467" y="3584062"/>
              <a:chExt cx="800768" cy="883507"/>
            </a:xfrm>
          </p:grpSpPr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7FAB204C-F934-6246-800B-EB3B1BBD9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025" y="4238036"/>
                <a:ext cx="51397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D4D01BB3-0B06-E049-9503-794069B77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8025" y="3844140"/>
                <a:ext cx="1" cy="37917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9129222C-1587-5243-8288-C5576590BB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1299" y="3987877"/>
                <a:ext cx="446252" cy="25016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6717211E-E53F-F74F-84CC-822CE02DA8BD}"/>
                      </a:ext>
                    </a:extLst>
                  </p:cNvPr>
                  <p:cNvSpPr txBox="1"/>
                  <p:nvPr/>
                </p:nvSpPr>
                <p:spPr>
                  <a:xfrm>
                    <a:off x="1837024" y="4252125"/>
                    <a:ext cx="2365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6717211E-E53F-F74F-84CC-822CE02DA8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7024" y="4252125"/>
                    <a:ext cx="236539" cy="2154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526" r="-5263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C8FEC8F0-E698-D046-8450-35CD83980DAF}"/>
                      </a:ext>
                    </a:extLst>
                  </p:cNvPr>
                  <p:cNvSpPr txBox="1"/>
                  <p:nvPr/>
                </p:nvSpPr>
                <p:spPr>
                  <a:xfrm>
                    <a:off x="1847606" y="3743031"/>
                    <a:ext cx="23762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C8FEC8F0-E698-D046-8450-35CD83980D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7606" y="3743031"/>
                    <a:ext cx="237629" cy="21544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5000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EEC19594-0ADE-804F-9127-5C283773D1F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467" y="3584062"/>
                    <a:ext cx="2242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EEC19594-0ADE-804F-9127-5C283773D1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467" y="3584062"/>
                    <a:ext cx="224292" cy="21544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526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EB2AE8DB-0892-F94C-86FD-F401C4CFED3D}"/>
                      </a:ext>
                    </a:extLst>
                  </p:cNvPr>
                  <p:cNvSpPr txBox="1"/>
                  <p:nvPr/>
                </p:nvSpPr>
                <p:spPr>
                  <a:xfrm>
                    <a:off x="1349815" y="4222673"/>
                    <a:ext cx="16626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EB2AE8DB-0892-F94C-86FD-F401C4CFED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9815" y="4222673"/>
                    <a:ext cx="166264" cy="21544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4286" r="-14286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01FD254-D62D-DC47-A088-09A74C95518D}"/>
                  </a:ext>
                </a:extLst>
              </p:cNvPr>
              <p:cNvSpPr txBox="1"/>
              <p:nvPr/>
            </p:nvSpPr>
            <p:spPr>
              <a:xfrm>
                <a:off x="4430256" y="4297591"/>
                <a:ext cx="2448619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01FD254-D62D-DC47-A088-09A74C95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56" y="4297591"/>
                <a:ext cx="2448619" cy="90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A1110EB-8E93-EE45-8419-232C5C4A6898}"/>
                  </a:ext>
                </a:extLst>
              </p:cNvPr>
              <p:cNvSpPr txBox="1"/>
              <p:nvPr/>
            </p:nvSpPr>
            <p:spPr>
              <a:xfrm>
                <a:off x="7798342" y="4297591"/>
                <a:ext cx="2448619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A1110EB-8E93-EE45-8419-232C5C4A6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342" y="4297591"/>
                <a:ext cx="2448619" cy="90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E9DD744-1A66-8641-BEB3-677F59FCE375}"/>
                  </a:ext>
                </a:extLst>
              </p:cNvPr>
              <p:cNvSpPr txBox="1"/>
              <p:nvPr/>
            </p:nvSpPr>
            <p:spPr>
              <a:xfrm>
                <a:off x="934352" y="4297591"/>
                <a:ext cx="2600071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E9DD744-1A66-8641-BEB3-677F59FCE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52" y="4297591"/>
                <a:ext cx="2600071" cy="90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245BB76-6202-0E48-BBA0-67C17F3A8C61}"/>
              </a:ext>
            </a:extLst>
          </p:cNvPr>
          <p:cNvSpPr/>
          <p:nvPr/>
        </p:nvSpPr>
        <p:spPr>
          <a:xfrm>
            <a:off x="1566751" y="4154095"/>
            <a:ext cx="2485411" cy="1194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F6FBC45-2F97-2D4F-BEDD-F6B0D406F206}"/>
              </a:ext>
            </a:extLst>
          </p:cNvPr>
          <p:cNvSpPr/>
          <p:nvPr/>
        </p:nvSpPr>
        <p:spPr>
          <a:xfrm>
            <a:off x="5009729" y="4154095"/>
            <a:ext cx="2485411" cy="1194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71E8215-B752-DE4E-8F96-CC9B3429E2A9}"/>
              </a:ext>
            </a:extLst>
          </p:cNvPr>
          <p:cNvSpPr/>
          <p:nvPr/>
        </p:nvSpPr>
        <p:spPr>
          <a:xfrm>
            <a:off x="8401907" y="4154094"/>
            <a:ext cx="2485411" cy="1194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086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1318</Words>
  <Application>Microsoft Office PowerPoint</Application>
  <PresentationFormat>Widescreen</PresentationFormat>
  <Paragraphs>414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Office Theme</vt:lpstr>
      <vt:lpstr>ME729 Advanced Robotics - Forward Kinematics</vt:lpstr>
      <vt:lpstr>Representation of Orientation</vt:lpstr>
      <vt:lpstr>Representation of Orientation</vt:lpstr>
      <vt:lpstr>Representation of Orientation</vt:lpstr>
      <vt:lpstr>Representation of Orientation</vt:lpstr>
      <vt:lpstr>Forward Kinematics</vt:lpstr>
      <vt:lpstr>Standard Denavit-Hartenberg Notation</vt:lpstr>
      <vt:lpstr>Standard Denavit-Hartenberg Notation</vt:lpstr>
      <vt:lpstr>Standard Denavit-Hartenberg Notation</vt:lpstr>
      <vt:lpstr>Standard Denavit-Hartenberg Notation</vt:lpstr>
      <vt:lpstr>Modified Denavit-Hartenberg Notation</vt:lpstr>
      <vt:lpstr>Modified Denavit-Hartenberg Notation</vt:lpstr>
      <vt:lpstr>Modified Denavit-Hartenberg Notation</vt:lpstr>
      <vt:lpstr>Appx. - Denavit-Hartenberg Notation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ME729 Advanced Robotics - Homogeneous Transformations</dc:title>
  <dc:creator>Sangsin Park</dc:creator>
  <cp:lastModifiedBy>Sangsin Park</cp:lastModifiedBy>
  <cp:revision>95</cp:revision>
  <dcterms:created xsi:type="dcterms:W3CDTF">2018-01-24T18:50:59Z</dcterms:created>
  <dcterms:modified xsi:type="dcterms:W3CDTF">2018-02-28T01:51:56Z</dcterms:modified>
</cp:coreProperties>
</file>