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5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0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7DB4-8587-4D43-8419-0D9FA31FE27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A54F-4C2D-440A-8F69-6D9C2182C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64369" y="1045368"/>
            <a:ext cx="3733799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"/>
            <a:ext cx="59737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8157" y="3827391"/>
            <a:ext cx="3703847" cy="20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47" y="3360442"/>
            <a:ext cx="5973763" cy="33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5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</cp:revision>
  <dcterms:created xsi:type="dcterms:W3CDTF">2019-03-13T18:45:11Z</dcterms:created>
  <dcterms:modified xsi:type="dcterms:W3CDTF">2019-03-13T18:49:29Z</dcterms:modified>
</cp:coreProperties>
</file>