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2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78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6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2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7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8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2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8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57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0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6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8B2F1-4DED-462F-8203-6B8657ACE9A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C9EDB-D2F5-49AF-BDE3-87D1BB0BE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3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28315" y="6434877"/>
            <a:ext cx="6669261" cy="347306"/>
            <a:chOff x="1356360" y="6513373"/>
            <a:chExt cx="6669261" cy="347306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6581001"/>
              <a:ext cx="50586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2017 IEEE RAS Winter School on Consumer </a:t>
              </a:r>
              <a:r>
                <a:rPr lang="en-US" sz="1200" b="1" dirty="0" smtClean="0"/>
                <a:t>Robotics (Las Vegas, USA Jan 4-7)</a:t>
              </a:r>
              <a:endParaRPr lang="en-US" sz="1200" b="1" dirty="0"/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360" y="6513373"/>
              <a:ext cx="762000" cy="347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2292" y="6513373"/>
              <a:ext cx="833329" cy="324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457200" y="609600"/>
            <a:ext cx="793890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Name: &lt;Smart Hotel Butler&gt;</a:t>
            </a:r>
          </a:p>
          <a:p>
            <a:r>
              <a:rPr lang="en-US" dirty="0" smtClean="0"/>
              <a:t>Team Members and Roles: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&lt;John Smith, 3</a:t>
            </a:r>
            <a:r>
              <a:rPr lang="en-US" baseline="30000" dirty="0" smtClean="0"/>
              <a:t>rd</a:t>
            </a:r>
            <a:r>
              <a:rPr lang="en-US" dirty="0" smtClean="0"/>
              <a:t> Year PhD student, New World University: NLP software design&gt;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&lt;Dr. Jane Doe, Great Company: Business idea development&gt;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09195" y="3048"/>
            <a:ext cx="2923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Team Introduction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88242" y="3505200"/>
            <a:ext cx="5776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NB: Feel free to add photos e.g. of prototype, members, 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7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28315" y="6434877"/>
            <a:ext cx="6669261" cy="347306"/>
            <a:chOff x="1356360" y="6513373"/>
            <a:chExt cx="6669261" cy="347306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6581001"/>
              <a:ext cx="50586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2017 IEEE RAS Winter School on Consumer </a:t>
              </a:r>
              <a:r>
                <a:rPr lang="en-US" sz="1200" b="1" dirty="0" smtClean="0"/>
                <a:t>Robotics (Las Vegas, USA Jan 4-7)</a:t>
              </a:r>
              <a:endParaRPr lang="en-US" sz="1200" b="1" dirty="0"/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360" y="6513373"/>
              <a:ext cx="762000" cy="347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2292" y="6513373"/>
              <a:ext cx="833329" cy="324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2819400" y="3048"/>
            <a:ext cx="3163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Problem Statement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2192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Imagine you are the customer and tell your story.  Explain why large number of customers have the same pain.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2438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NB: Feel free to add image(s) – a photo is worth a 1000 words…  Feel free to underscore with a storyboard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84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28315" y="6434877"/>
            <a:ext cx="6669261" cy="347306"/>
            <a:chOff x="1356360" y="6513373"/>
            <a:chExt cx="6669261" cy="347306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6581001"/>
              <a:ext cx="50586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2017 IEEE RAS Winter School on Consumer </a:t>
              </a:r>
              <a:r>
                <a:rPr lang="en-US" sz="1200" b="1" dirty="0" smtClean="0"/>
                <a:t>Robotics (Las Vegas, USA Jan 4-7)</a:t>
              </a:r>
              <a:endParaRPr lang="en-US" sz="1200" b="1" dirty="0"/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360" y="6513373"/>
              <a:ext cx="762000" cy="347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2292" y="6513373"/>
              <a:ext cx="833329" cy="324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3881329" y="3048"/>
            <a:ext cx="1425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Solution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90600"/>
            <a:ext cx="7439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Explain what you (will) sell to your customers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What’s your value proposition (i.e. why would customers care) and how do you justify it (e.g. any data, references, etc?)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is this a consumer robot?</a:t>
            </a:r>
          </a:p>
        </p:txBody>
      </p:sp>
    </p:spTree>
    <p:extLst>
      <p:ext uri="{BB962C8B-B14F-4D97-AF65-F5344CB8AC3E}">
        <p14:creationId xmlns:p14="http://schemas.microsoft.com/office/powerpoint/2010/main" val="405567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28315" y="6434877"/>
            <a:ext cx="6669261" cy="347306"/>
            <a:chOff x="1356360" y="6513373"/>
            <a:chExt cx="6669261" cy="347306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6581001"/>
              <a:ext cx="50586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2017 IEEE RAS Winter School on Consumer </a:t>
              </a:r>
              <a:r>
                <a:rPr lang="en-US" sz="1200" b="1" dirty="0" smtClean="0"/>
                <a:t>Robotics (Las Vegas, USA Jan 4-7)</a:t>
              </a:r>
              <a:endParaRPr lang="en-US" sz="1200" b="1" dirty="0"/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360" y="6513373"/>
              <a:ext cx="762000" cy="347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2292" y="6513373"/>
              <a:ext cx="833329" cy="324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3881329" y="3048"/>
            <a:ext cx="107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Demo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143000"/>
            <a:ext cx="82541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Show your prototype (even if you only have a sketch)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Walkthrough your mock screens (esp. if it’s a user interface)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Demo product/service (if your allotted time does not permit a live demo, use video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3394" y="2606564"/>
            <a:ext cx="8663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NB: If you don’t have a demonstrable prototype, substitute e.g. videos, photos, graphs, 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7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28315" y="6434877"/>
            <a:ext cx="6669261" cy="347306"/>
            <a:chOff x="1356360" y="6513373"/>
            <a:chExt cx="6669261" cy="347306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6581001"/>
              <a:ext cx="50586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2017 IEEE RAS Winter School on Consumer </a:t>
              </a:r>
              <a:r>
                <a:rPr lang="en-US" sz="1200" b="1" dirty="0" smtClean="0"/>
                <a:t>Robotics (Las Vegas, USA Jan 4-7)</a:t>
              </a:r>
              <a:endParaRPr lang="en-US" sz="1200" b="1" dirty="0"/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360" y="6513373"/>
              <a:ext cx="762000" cy="347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2292" y="6513373"/>
              <a:ext cx="833329" cy="324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3048000" y="0"/>
            <a:ext cx="2518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Business Model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143000"/>
            <a:ext cx="35776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Show/Explain how you make money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Revenue per customer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Pricing model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7308" y="2484462"/>
            <a:ext cx="8415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NB: Perhaps you might know of similar product/services (e.g. Echo, Amazon Prime Air) and/or a company’s business model (e.g. Apple Store’s pay-per-app).  Cite these to help justify your answers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3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28315" y="6434877"/>
            <a:ext cx="6669261" cy="347306"/>
            <a:chOff x="1356360" y="6513373"/>
            <a:chExt cx="6669261" cy="347306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6581001"/>
              <a:ext cx="50586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2017 IEEE RAS Winter School on Consumer </a:t>
              </a:r>
              <a:r>
                <a:rPr lang="en-US" sz="1200" b="1" dirty="0" smtClean="0"/>
                <a:t>Robotics (Las Vegas, USA Jan 4-7)</a:t>
              </a:r>
              <a:endParaRPr lang="en-US" sz="1200" b="1" dirty="0"/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360" y="6513373"/>
              <a:ext cx="762000" cy="347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2292" y="6513373"/>
              <a:ext cx="833329" cy="324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3048000" y="0"/>
            <a:ext cx="2368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Execution Plan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990600"/>
            <a:ext cx="47555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Marketing Strategy: How to reach customers?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Finance Projection: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are costs and burn rate?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do you make profits?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big can you grow?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Plan and Timelines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77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28315" y="6434877"/>
            <a:ext cx="6669261" cy="347306"/>
            <a:chOff x="1356360" y="6513373"/>
            <a:chExt cx="6669261" cy="347306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6581001"/>
              <a:ext cx="50586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2017 IEEE RAS Winter School on Consumer </a:t>
              </a:r>
              <a:r>
                <a:rPr lang="en-US" sz="1200" b="1" dirty="0" smtClean="0"/>
                <a:t>Robotics (Las Vegas, USA Jan 4-7)</a:t>
              </a:r>
              <a:endParaRPr lang="en-US" sz="1200" b="1" dirty="0"/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360" y="6513373"/>
              <a:ext cx="762000" cy="347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2292" y="6513373"/>
              <a:ext cx="833329" cy="324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2514600" y="0"/>
            <a:ext cx="387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Summary and Thank You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295400"/>
            <a:ext cx="5201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Particular Winter School talks and workshops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Information and/or inspiration from 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Non-Workshop tools (e.g. OpenCV) used (if any)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 acknowledgements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37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442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4</cp:revision>
  <dcterms:created xsi:type="dcterms:W3CDTF">2017-01-06T19:57:57Z</dcterms:created>
  <dcterms:modified xsi:type="dcterms:W3CDTF">2017-01-06T20:29:06Z</dcterms:modified>
</cp:coreProperties>
</file>